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3" r:id="rId3"/>
  </p:sldMasterIdLst>
  <p:notesMasterIdLst>
    <p:notesMasterId r:id="rId6"/>
  </p:notesMasterIdLst>
  <p:handoutMasterIdLst>
    <p:handoutMasterId r:id="rId7"/>
  </p:handoutMasterIdLst>
  <p:sldIdLst>
    <p:sldId id="472" r:id="rId4"/>
    <p:sldId id="473" r:id="rId5"/>
  </p:sldIdLst>
  <p:sldSz cx="9144000" cy="6858000" type="screen4x3"/>
  <p:notesSz cx="71882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BFF"/>
    <a:srgbClr val="004821"/>
    <a:srgbClr val="00180B"/>
    <a:srgbClr val="FCF7B6"/>
    <a:srgbClr val="FBF49B"/>
    <a:srgbClr val="F9EF73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3787" autoAdjust="0"/>
  </p:normalViewPr>
  <p:slideViewPr>
    <p:cSldViewPr>
      <p:cViewPr varScale="1">
        <p:scale>
          <a:sx n="73" d="100"/>
          <a:sy n="73" d="100"/>
        </p:scale>
        <p:origin x="162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0D832-6D18-41E3-8B91-A132503066CD}" type="doc">
      <dgm:prSet loTypeId="urn:microsoft.com/office/officeart/2005/8/layout/h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842171-9594-4354-85DC-C86157C38B0A}">
      <dgm:prSet phldrT="[Text]"/>
      <dgm:spPr/>
      <dgm:t>
        <a:bodyPr/>
        <a:lstStyle/>
        <a:p>
          <a:r>
            <a:rPr lang="en-US" dirty="0"/>
            <a:t>Minimal</a:t>
          </a:r>
        </a:p>
      </dgm:t>
    </dgm:pt>
    <dgm:pt modelId="{C02DC72E-96EC-4FCB-9779-AC3AD3FDF85A}" type="parTrans" cxnId="{EC5000B8-FAAD-4215-A124-B5442F37C921}">
      <dgm:prSet/>
      <dgm:spPr/>
      <dgm:t>
        <a:bodyPr/>
        <a:lstStyle/>
        <a:p>
          <a:endParaRPr lang="en-US"/>
        </a:p>
      </dgm:t>
    </dgm:pt>
    <dgm:pt modelId="{33616CEE-100B-4027-9F08-CC2F3C9BEFDF}" type="sibTrans" cxnId="{EC5000B8-FAAD-4215-A124-B5442F37C921}">
      <dgm:prSet/>
      <dgm:spPr/>
      <dgm:t>
        <a:bodyPr/>
        <a:lstStyle/>
        <a:p>
          <a:endParaRPr lang="en-US"/>
        </a:p>
      </dgm:t>
    </dgm:pt>
    <dgm:pt modelId="{44202E8D-3856-4CAD-AB41-0DEBE9FE4913}">
      <dgm:prSet phldrT="[Text]"/>
      <dgm:spPr/>
      <dgm:t>
        <a:bodyPr/>
        <a:lstStyle/>
        <a:p>
          <a:r>
            <a:rPr lang="en-US" dirty="0"/>
            <a:t>Fishing area</a:t>
          </a:r>
        </a:p>
      </dgm:t>
    </dgm:pt>
    <dgm:pt modelId="{0A3A38C0-E7FF-4EC4-917E-7DEF3817D6A9}" type="parTrans" cxnId="{B5291206-1899-45B4-ACFA-E7778E81AD59}">
      <dgm:prSet/>
      <dgm:spPr/>
      <dgm:t>
        <a:bodyPr/>
        <a:lstStyle/>
        <a:p>
          <a:endParaRPr lang="en-US"/>
        </a:p>
      </dgm:t>
    </dgm:pt>
    <dgm:pt modelId="{42D3397D-9CE8-47C7-A4F4-61635DFA167A}" type="sibTrans" cxnId="{B5291206-1899-45B4-ACFA-E7778E81AD59}">
      <dgm:prSet/>
      <dgm:spPr/>
      <dgm:t>
        <a:bodyPr/>
        <a:lstStyle/>
        <a:p>
          <a:endParaRPr lang="en-US"/>
        </a:p>
      </dgm:t>
    </dgm:pt>
    <dgm:pt modelId="{2177C84F-F931-43ED-AF9E-A6D2B93E5AB6}">
      <dgm:prSet phldrT="[Text]"/>
      <dgm:spPr/>
      <dgm:t>
        <a:bodyPr/>
        <a:lstStyle/>
        <a:p>
          <a:r>
            <a:rPr lang="en-US" dirty="0"/>
            <a:t>Feasible for many</a:t>
          </a:r>
        </a:p>
      </dgm:t>
    </dgm:pt>
    <dgm:pt modelId="{98E2E36E-5725-4674-9B7D-A0A7874DDC1F}" type="parTrans" cxnId="{2AFB6EE8-D7D5-4999-805F-F0A2082410AE}">
      <dgm:prSet/>
      <dgm:spPr/>
      <dgm:t>
        <a:bodyPr/>
        <a:lstStyle/>
        <a:p>
          <a:endParaRPr lang="en-US"/>
        </a:p>
      </dgm:t>
    </dgm:pt>
    <dgm:pt modelId="{7956268E-41BC-457A-AF64-E6E41FB6775C}" type="sibTrans" cxnId="{2AFB6EE8-D7D5-4999-805F-F0A2082410AE}">
      <dgm:prSet/>
      <dgm:spPr/>
      <dgm:t>
        <a:bodyPr/>
        <a:lstStyle/>
        <a:p>
          <a:endParaRPr lang="en-US"/>
        </a:p>
      </dgm:t>
    </dgm:pt>
    <dgm:pt modelId="{80932C22-4508-4DF8-A34B-78449EC5654B}">
      <dgm:prSet phldrT="[Text]"/>
      <dgm:spPr/>
      <dgm:t>
        <a:bodyPr/>
        <a:lstStyle/>
        <a:p>
          <a:r>
            <a:rPr lang="en-US"/>
            <a:t>Fishing area</a:t>
          </a:r>
          <a:endParaRPr lang="en-US" dirty="0"/>
        </a:p>
      </dgm:t>
    </dgm:pt>
    <dgm:pt modelId="{B406DD9D-2117-42B7-A972-EBF1A05FC120}" type="parTrans" cxnId="{A52FFF21-5F59-469D-AFE5-66EDA4A774D1}">
      <dgm:prSet/>
      <dgm:spPr/>
      <dgm:t>
        <a:bodyPr/>
        <a:lstStyle/>
        <a:p>
          <a:endParaRPr lang="en-US"/>
        </a:p>
      </dgm:t>
    </dgm:pt>
    <dgm:pt modelId="{FA818BD7-88BC-460F-B8E0-5711161D8B49}" type="sibTrans" cxnId="{A52FFF21-5F59-469D-AFE5-66EDA4A774D1}">
      <dgm:prSet/>
      <dgm:spPr/>
      <dgm:t>
        <a:bodyPr/>
        <a:lstStyle/>
        <a:p>
          <a:endParaRPr lang="en-US"/>
        </a:p>
      </dgm:t>
    </dgm:pt>
    <dgm:pt modelId="{005CD63C-1FF7-4416-BB79-FF825C4645CE}">
      <dgm:prSet/>
      <dgm:spPr/>
      <dgm:t>
        <a:bodyPr/>
        <a:lstStyle/>
        <a:p>
          <a:r>
            <a:rPr lang="en-US" dirty="0"/>
            <a:t>Desirable*</a:t>
          </a:r>
        </a:p>
      </dgm:t>
    </dgm:pt>
    <dgm:pt modelId="{E9C89E12-0562-48DD-89FD-FEA4C2F82197}" type="parTrans" cxnId="{E3F15838-81F9-4544-A714-6525FAB70EEC}">
      <dgm:prSet/>
      <dgm:spPr/>
      <dgm:t>
        <a:bodyPr/>
        <a:lstStyle/>
        <a:p>
          <a:endParaRPr lang="en-US"/>
        </a:p>
      </dgm:t>
    </dgm:pt>
    <dgm:pt modelId="{EDC22C6B-FD39-4B53-BE3A-FD447BB10ADC}" type="sibTrans" cxnId="{E3F15838-81F9-4544-A714-6525FAB70EEC}">
      <dgm:prSet/>
      <dgm:spPr/>
      <dgm:t>
        <a:bodyPr/>
        <a:lstStyle/>
        <a:p>
          <a:endParaRPr lang="en-US"/>
        </a:p>
      </dgm:t>
    </dgm:pt>
    <dgm:pt modelId="{54DD6CBC-2060-4EB1-BF74-6C959A526ED0}">
      <dgm:prSet/>
      <dgm:spPr/>
      <dgm:t>
        <a:bodyPr/>
        <a:lstStyle/>
        <a:p>
          <a:r>
            <a:rPr lang="en-US" dirty="0"/>
            <a:t>Pinpoint location</a:t>
          </a:r>
        </a:p>
      </dgm:t>
    </dgm:pt>
    <dgm:pt modelId="{703899C3-D1EF-43A0-8864-E64CF40C93A8}" type="parTrans" cxnId="{12002ABB-5B62-4ED3-AB65-61FC4D3A5C64}">
      <dgm:prSet/>
      <dgm:spPr/>
      <dgm:t>
        <a:bodyPr/>
        <a:lstStyle/>
        <a:p>
          <a:endParaRPr lang="en-US"/>
        </a:p>
      </dgm:t>
    </dgm:pt>
    <dgm:pt modelId="{0B9D456E-36E2-4119-BE9A-06D7A1BFB3A7}" type="sibTrans" cxnId="{12002ABB-5B62-4ED3-AB65-61FC4D3A5C64}">
      <dgm:prSet/>
      <dgm:spPr/>
      <dgm:t>
        <a:bodyPr/>
        <a:lstStyle/>
        <a:p>
          <a:endParaRPr lang="en-US"/>
        </a:p>
      </dgm:t>
    </dgm:pt>
    <dgm:pt modelId="{9133E739-16B8-47AC-AFA3-A8716B907584}">
      <dgm:prSet/>
      <dgm:spPr/>
      <dgm:t>
        <a:bodyPr/>
        <a:lstStyle/>
        <a:p>
          <a:r>
            <a:rPr lang="en-US"/>
            <a:t>Exact time</a:t>
          </a:r>
          <a:endParaRPr lang="en-US" dirty="0"/>
        </a:p>
      </dgm:t>
    </dgm:pt>
    <dgm:pt modelId="{B082BE0C-0D6F-48C0-ADF1-DC8CD9AA7AA4}" type="parTrans" cxnId="{294D6998-B3F2-4344-97A4-3B608DF5A176}">
      <dgm:prSet/>
      <dgm:spPr/>
      <dgm:t>
        <a:bodyPr/>
        <a:lstStyle/>
        <a:p>
          <a:endParaRPr lang="en-US"/>
        </a:p>
      </dgm:t>
    </dgm:pt>
    <dgm:pt modelId="{351E9940-8F4A-4D92-B980-841613AE1E1B}" type="sibTrans" cxnId="{294D6998-B3F2-4344-97A4-3B608DF5A176}">
      <dgm:prSet/>
      <dgm:spPr/>
      <dgm:t>
        <a:bodyPr/>
        <a:lstStyle/>
        <a:p>
          <a:endParaRPr lang="en-US"/>
        </a:p>
      </dgm:t>
    </dgm:pt>
    <dgm:pt modelId="{016BF43D-1700-4008-87AF-FD82F77553B9}">
      <dgm:prSet/>
      <dgm:spPr/>
      <dgm:t>
        <a:bodyPr/>
        <a:lstStyle/>
        <a:p>
          <a:r>
            <a:rPr lang="en-US" dirty="0"/>
            <a:t>Length of each fish</a:t>
          </a:r>
          <a:br>
            <a:rPr lang="en-US" dirty="0"/>
          </a:br>
          <a:endParaRPr lang="en-US" dirty="0"/>
        </a:p>
      </dgm:t>
    </dgm:pt>
    <dgm:pt modelId="{04DCD46B-358D-4206-A8DF-01698C39F2E5}" type="parTrans" cxnId="{5D31BB82-8E46-49AB-BE81-5624E4E84D2E}">
      <dgm:prSet/>
      <dgm:spPr/>
      <dgm:t>
        <a:bodyPr/>
        <a:lstStyle/>
        <a:p>
          <a:endParaRPr lang="en-US"/>
        </a:p>
      </dgm:t>
    </dgm:pt>
    <dgm:pt modelId="{00073A8A-1DF5-4F17-9DF1-FC0446CD8EF0}" type="sibTrans" cxnId="{5D31BB82-8E46-49AB-BE81-5624E4E84D2E}">
      <dgm:prSet/>
      <dgm:spPr/>
      <dgm:t>
        <a:bodyPr/>
        <a:lstStyle/>
        <a:p>
          <a:endParaRPr lang="en-US"/>
        </a:p>
      </dgm:t>
    </dgm:pt>
    <dgm:pt modelId="{22818CB8-5412-4F24-BAEA-C6D614945E3D}">
      <dgm:prSet/>
      <dgm:spPr/>
      <dgm:t>
        <a:bodyPr/>
        <a:lstStyle/>
        <a:p>
          <a:r>
            <a:rPr lang="en-US"/>
            <a:t>More details:</a:t>
          </a:r>
          <a:endParaRPr lang="en-US" dirty="0"/>
        </a:p>
      </dgm:t>
    </dgm:pt>
    <dgm:pt modelId="{BC48B035-132C-4102-9C2D-6F9711F4406F}" type="parTrans" cxnId="{B4AEA6DE-63B7-450F-BD71-18EC0BD0E088}">
      <dgm:prSet/>
      <dgm:spPr/>
      <dgm:t>
        <a:bodyPr/>
        <a:lstStyle/>
        <a:p>
          <a:endParaRPr lang="en-US"/>
        </a:p>
      </dgm:t>
    </dgm:pt>
    <dgm:pt modelId="{1D0253E6-34E9-40F4-9C3A-94EC6EF073A9}" type="sibTrans" cxnId="{B4AEA6DE-63B7-450F-BD71-18EC0BD0E088}">
      <dgm:prSet/>
      <dgm:spPr/>
      <dgm:t>
        <a:bodyPr/>
        <a:lstStyle/>
        <a:p>
          <a:endParaRPr lang="en-US"/>
        </a:p>
      </dgm:t>
    </dgm:pt>
    <dgm:pt modelId="{A2E230EF-3672-4C0E-9EBA-066A45BCC1E3}">
      <dgm:prSet/>
      <dgm:spPr/>
      <dgm:t>
        <a:bodyPr/>
        <a:lstStyle/>
        <a:p>
          <a:r>
            <a:rPr lang="en-US"/>
            <a:t>target species, depth, etc</a:t>
          </a:r>
          <a:endParaRPr lang="en-US" dirty="0"/>
        </a:p>
      </dgm:t>
    </dgm:pt>
    <dgm:pt modelId="{19BBEDEF-3C4B-4A09-82CE-BCFB86E6A48B}" type="parTrans" cxnId="{004EB8FE-A31F-4432-A5D6-BE9D853CDBC4}">
      <dgm:prSet/>
      <dgm:spPr/>
      <dgm:t>
        <a:bodyPr/>
        <a:lstStyle/>
        <a:p>
          <a:endParaRPr lang="en-US"/>
        </a:p>
      </dgm:t>
    </dgm:pt>
    <dgm:pt modelId="{CE46E1CF-6189-4BA7-839C-E75E9EAD4672}" type="sibTrans" cxnId="{004EB8FE-A31F-4432-A5D6-BE9D853CDBC4}">
      <dgm:prSet/>
      <dgm:spPr/>
      <dgm:t>
        <a:bodyPr/>
        <a:lstStyle/>
        <a:p>
          <a:endParaRPr lang="en-US"/>
        </a:p>
      </dgm:t>
    </dgm:pt>
    <dgm:pt modelId="{A1600F27-6E13-466A-A8CF-4E0204050B55}">
      <dgm:prSet/>
      <dgm:spPr/>
      <dgm:t>
        <a:bodyPr/>
        <a:lstStyle/>
        <a:p>
          <a:r>
            <a:rPr lang="en-US" dirty="0"/>
            <a:t>Soak time of gear</a:t>
          </a:r>
        </a:p>
      </dgm:t>
    </dgm:pt>
    <dgm:pt modelId="{8CFA86E1-0EEE-4944-A001-DE5341055A4F}" type="parTrans" cxnId="{42B4C2D5-412D-48CF-AB7A-A374C6032F56}">
      <dgm:prSet/>
      <dgm:spPr/>
      <dgm:t>
        <a:bodyPr/>
        <a:lstStyle/>
        <a:p>
          <a:endParaRPr lang="en-US"/>
        </a:p>
      </dgm:t>
    </dgm:pt>
    <dgm:pt modelId="{482FF904-D040-4731-B7CA-890EEDC397CC}" type="sibTrans" cxnId="{42B4C2D5-412D-48CF-AB7A-A374C6032F56}">
      <dgm:prSet/>
      <dgm:spPr/>
      <dgm:t>
        <a:bodyPr/>
        <a:lstStyle/>
        <a:p>
          <a:endParaRPr lang="en-US"/>
        </a:p>
      </dgm:t>
    </dgm:pt>
    <dgm:pt modelId="{DEA5B964-BED4-4042-B7A6-062234CEB777}">
      <dgm:prSet/>
      <dgm:spPr/>
      <dgm:t>
        <a:bodyPr/>
        <a:lstStyle/>
        <a:p>
          <a:r>
            <a:rPr lang="en-US" dirty="0"/>
            <a:t>Season</a:t>
          </a:r>
        </a:p>
      </dgm:t>
    </dgm:pt>
    <dgm:pt modelId="{A55727E3-2F96-4A2B-A666-7CA589C535AD}" type="parTrans" cxnId="{B513958D-27D4-4DBE-B1C0-23B17745C336}">
      <dgm:prSet/>
      <dgm:spPr/>
      <dgm:t>
        <a:bodyPr/>
        <a:lstStyle/>
        <a:p>
          <a:endParaRPr lang="en-US"/>
        </a:p>
      </dgm:t>
    </dgm:pt>
    <dgm:pt modelId="{3606CA66-85DA-4D10-8F8F-16FB3671E39D}" type="sibTrans" cxnId="{B513958D-27D4-4DBE-B1C0-23B17745C336}">
      <dgm:prSet/>
      <dgm:spPr/>
      <dgm:t>
        <a:bodyPr/>
        <a:lstStyle/>
        <a:p>
          <a:endParaRPr lang="en-US"/>
        </a:p>
      </dgm:t>
    </dgm:pt>
    <dgm:pt modelId="{EF1A6600-F692-46A3-8BBE-0F804456BC6F}">
      <dgm:prSet/>
      <dgm:spPr/>
      <dgm:t>
        <a:bodyPr/>
        <a:lstStyle/>
        <a:p>
          <a:r>
            <a:rPr lang="en-US" dirty="0"/>
            <a:t>Each trip: Weight per species &amp; number caught</a:t>
          </a:r>
        </a:p>
      </dgm:t>
    </dgm:pt>
    <dgm:pt modelId="{F87E00A9-D3DE-45CA-BEC4-F9B931A78F52}" type="parTrans" cxnId="{3AC557D8-5EA3-4F78-A06F-404B0B5C4C6E}">
      <dgm:prSet/>
      <dgm:spPr/>
      <dgm:t>
        <a:bodyPr/>
        <a:lstStyle/>
        <a:p>
          <a:endParaRPr lang="en-US"/>
        </a:p>
      </dgm:t>
    </dgm:pt>
    <dgm:pt modelId="{50794C0E-3604-4DD4-A0F4-18FF2290D054}" type="sibTrans" cxnId="{3AC557D8-5EA3-4F78-A06F-404B0B5C4C6E}">
      <dgm:prSet/>
      <dgm:spPr/>
      <dgm:t>
        <a:bodyPr/>
        <a:lstStyle/>
        <a:p>
          <a:endParaRPr lang="en-US"/>
        </a:p>
      </dgm:t>
    </dgm:pt>
    <dgm:pt modelId="{0468B3ED-5D93-40A8-97B2-48FBCE598AFA}">
      <dgm:prSet/>
      <dgm:spPr/>
      <dgm:t>
        <a:bodyPr/>
        <a:lstStyle/>
        <a:p>
          <a:r>
            <a:rPr lang="en-US" dirty="0"/>
            <a:t>Gear type</a:t>
          </a:r>
        </a:p>
      </dgm:t>
    </dgm:pt>
    <dgm:pt modelId="{4449C86E-E05C-4F66-B745-D0569CEB900F}" type="parTrans" cxnId="{4FADA3F0-FB23-4B80-80D6-41EEE11F2117}">
      <dgm:prSet/>
      <dgm:spPr/>
      <dgm:t>
        <a:bodyPr/>
        <a:lstStyle/>
        <a:p>
          <a:endParaRPr lang="en-US"/>
        </a:p>
      </dgm:t>
    </dgm:pt>
    <dgm:pt modelId="{54B48F36-AFE1-44ED-BE74-8A418E3B3162}" type="sibTrans" cxnId="{4FADA3F0-FB23-4B80-80D6-41EEE11F2117}">
      <dgm:prSet/>
      <dgm:spPr/>
      <dgm:t>
        <a:bodyPr/>
        <a:lstStyle/>
        <a:p>
          <a:endParaRPr lang="en-US"/>
        </a:p>
      </dgm:t>
    </dgm:pt>
    <dgm:pt modelId="{1BADE33F-3190-410E-987C-2BC718AED4B4}">
      <dgm:prSet/>
      <dgm:spPr/>
      <dgm:t>
        <a:bodyPr/>
        <a:lstStyle/>
        <a:p>
          <a:r>
            <a:rPr lang="en-US"/>
            <a:t>Gear/fisher numbers</a:t>
          </a:r>
          <a:endParaRPr lang="en-US" dirty="0"/>
        </a:p>
      </dgm:t>
    </dgm:pt>
    <dgm:pt modelId="{052F60FF-2E0C-4FBF-A53C-7C593A5F1D06}" type="parTrans" cxnId="{5B835977-FFA2-46B5-BE4E-BAAC6DA6132D}">
      <dgm:prSet/>
      <dgm:spPr/>
      <dgm:t>
        <a:bodyPr/>
        <a:lstStyle/>
        <a:p>
          <a:endParaRPr lang="en-US"/>
        </a:p>
      </dgm:t>
    </dgm:pt>
    <dgm:pt modelId="{7F2DF303-6569-4211-8084-AD2DD89E4744}" type="sibTrans" cxnId="{5B835977-FFA2-46B5-BE4E-BAAC6DA6132D}">
      <dgm:prSet/>
      <dgm:spPr/>
      <dgm:t>
        <a:bodyPr/>
        <a:lstStyle/>
        <a:p>
          <a:endParaRPr lang="en-US"/>
        </a:p>
      </dgm:t>
    </dgm:pt>
    <dgm:pt modelId="{40FE9C42-237F-46CC-B31D-45FAF6DDC54A}">
      <dgm:prSet/>
      <dgm:spPr/>
      <dgm:t>
        <a:bodyPr/>
        <a:lstStyle/>
        <a:p>
          <a:r>
            <a:rPr lang="en-US" dirty="0"/>
            <a:t>Trip duration</a:t>
          </a:r>
        </a:p>
      </dgm:t>
    </dgm:pt>
    <dgm:pt modelId="{33EA021E-EC96-4AF8-A1C3-27B71F40597E}" type="parTrans" cxnId="{E55F6AB3-091E-49A0-BFCD-22490EE3D4E9}">
      <dgm:prSet/>
      <dgm:spPr/>
      <dgm:t>
        <a:bodyPr/>
        <a:lstStyle/>
        <a:p>
          <a:endParaRPr lang="en-US"/>
        </a:p>
      </dgm:t>
    </dgm:pt>
    <dgm:pt modelId="{134EADCD-DA9F-45F3-AF8F-980689EF837D}" type="sibTrans" cxnId="{E55F6AB3-091E-49A0-BFCD-22490EE3D4E9}">
      <dgm:prSet/>
      <dgm:spPr/>
      <dgm:t>
        <a:bodyPr/>
        <a:lstStyle/>
        <a:p>
          <a:endParaRPr lang="en-US"/>
        </a:p>
      </dgm:t>
    </dgm:pt>
    <dgm:pt modelId="{8B894CF8-630D-464B-AA2A-C1C61D0A39BE}">
      <dgm:prSet phldrT="[Text]"/>
      <dgm:spPr/>
      <dgm:t>
        <a:bodyPr/>
        <a:lstStyle/>
        <a:p>
          <a:r>
            <a:rPr lang="en-US" dirty="0"/>
            <a:t>Season</a:t>
          </a:r>
        </a:p>
      </dgm:t>
    </dgm:pt>
    <dgm:pt modelId="{6B42D122-2AA3-49CA-AED4-11D64ACF1094}" type="parTrans" cxnId="{65A66794-8977-4B26-96B6-C6296E24EDA8}">
      <dgm:prSet/>
      <dgm:spPr/>
      <dgm:t>
        <a:bodyPr/>
        <a:lstStyle/>
        <a:p>
          <a:endParaRPr lang="en-US"/>
        </a:p>
      </dgm:t>
    </dgm:pt>
    <dgm:pt modelId="{BBECA21A-E66E-4368-A344-FAEFCAC25A4F}" type="sibTrans" cxnId="{65A66794-8977-4B26-96B6-C6296E24EDA8}">
      <dgm:prSet/>
      <dgm:spPr/>
      <dgm:t>
        <a:bodyPr/>
        <a:lstStyle/>
        <a:p>
          <a:endParaRPr lang="en-US"/>
        </a:p>
      </dgm:t>
    </dgm:pt>
    <dgm:pt modelId="{84563901-DA1E-411D-B69A-95CC8812F8F3}">
      <dgm:prSet phldrT="[Text]"/>
      <dgm:spPr/>
      <dgm:t>
        <a:bodyPr/>
        <a:lstStyle/>
        <a:p>
          <a:r>
            <a:rPr lang="en-US" dirty="0"/>
            <a:t>Each season: Weight per species</a:t>
          </a:r>
        </a:p>
      </dgm:t>
    </dgm:pt>
    <dgm:pt modelId="{7E62EC1D-8526-4A03-9AE3-CBCA441BD764}" type="parTrans" cxnId="{B0C8D0D3-1BB5-4E5F-AC34-9B33B34EF519}">
      <dgm:prSet/>
      <dgm:spPr/>
      <dgm:t>
        <a:bodyPr/>
        <a:lstStyle/>
        <a:p>
          <a:endParaRPr lang="en-US"/>
        </a:p>
      </dgm:t>
    </dgm:pt>
    <dgm:pt modelId="{69802AA7-7520-4ABC-A119-FC85CFC6517A}" type="sibTrans" cxnId="{B0C8D0D3-1BB5-4E5F-AC34-9B33B34EF519}">
      <dgm:prSet/>
      <dgm:spPr/>
      <dgm:t>
        <a:bodyPr/>
        <a:lstStyle/>
        <a:p>
          <a:endParaRPr lang="en-US"/>
        </a:p>
      </dgm:t>
    </dgm:pt>
    <dgm:pt modelId="{EF22181D-FDCB-458A-905D-5708A5223A14}">
      <dgm:prSet phldrT="[Text]"/>
      <dgm:spPr/>
      <dgm:t>
        <a:bodyPr/>
        <a:lstStyle/>
        <a:p>
          <a:r>
            <a:rPr lang="en-US" dirty="0"/>
            <a:t>Gear types</a:t>
          </a:r>
        </a:p>
      </dgm:t>
    </dgm:pt>
    <dgm:pt modelId="{00536C93-7FD4-4389-AFB0-67CA6B715082}" type="parTrans" cxnId="{89292BF5-6ECC-467B-B747-DC15FB9FFA36}">
      <dgm:prSet/>
      <dgm:spPr/>
      <dgm:t>
        <a:bodyPr/>
        <a:lstStyle/>
        <a:p>
          <a:endParaRPr lang="en-US"/>
        </a:p>
      </dgm:t>
    </dgm:pt>
    <dgm:pt modelId="{1F96753E-30B7-4B0A-844D-FC867E8A73C8}" type="sibTrans" cxnId="{89292BF5-6ECC-467B-B747-DC15FB9FFA36}">
      <dgm:prSet/>
      <dgm:spPr/>
      <dgm:t>
        <a:bodyPr/>
        <a:lstStyle/>
        <a:p>
          <a:endParaRPr lang="en-US"/>
        </a:p>
      </dgm:t>
    </dgm:pt>
    <dgm:pt modelId="{38F519B7-C5ED-4327-95C6-9EF694A42556}">
      <dgm:prSet phldrT="[Text]"/>
      <dgm:spPr/>
      <dgm:t>
        <a:bodyPr/>
        <a:lstStyle/>
        <a:p>
          <a:r>
            <a:rPr lang="en-US" dirty="0"/>
            <a:t>Participants</a:t>
          </a:r>
          <a:br>
            <a:rPr lang="en-US" dirty="0"/>
          </a:br>
          <a:endParaRPr lang="en-US" dirty="0"/>
        </a:p>
      </dgm:t>
    </dgm:pt>
    <dgm:pt modelId="{9D02A2FE-34A4-44C7-BE56-6D1959C0C8E8}" type="parTrans" cxnId="{67EB3470-2FDC-4FA7-B74E-6EF908B73C2C}">
      <dgm:prSet/>
      <dgm:spPr/>
      <dgm:t>
        <a:bodyPr/>
        <a:lstStyle/>
        <a:p>
          <a:endParaRPr lang="en-US"/>
        </a:p>
      </dgm:t>
    </dgm:pt>
    <dgm:pt modelId="{7C904793-BD70-451F-9124-AA1FA13CFAF5}" type="sibTrans" cxnId="{67EB3470-2FDC-4FA7-B74E-6EF908B73C2C}">
      <dgm:prSet/>
      <dgm:spPr/>
      <dgm:t>
        <a:bodyPr/>
        <a:lstStyle/>
        <a:p>
          <a:endParaRPr lang="en-US"/>
        </a:p>
      </dgm:t>
    </dgm:pt>
    <dgm:pt modelId="{B50F2ABC-3634-4540-9D83-BDFFF32B7404}">
      <dgm:prSet phldrT="[Text]"/>
      <dgm:spPr/>
      <dgm:t>
        <a:bodyPr/>
        <a:lstStyle/>
        <a:p>
          <a:r>
            <a:rPr lang="en-US" dirty="0"/>
            <a:t>Seasonal effort</a:t>
          </a:r>
        </a:p>
      </dgm:t>
    </dgm:pt>
    <dgm:pt modelId="{4206EDE4-367E-4B9D-B2F0-30066D9696CE}" type="parTrans" cxnId="{DFB2D074-0BC9-4781-AC39-72A8759C07DE}">
      <dgm:prSet/>
      <dgm:spPr/>
      <dgm:t>
        <a:bodyPr/>
        <a:lstStyle/>
        <a:p>
          <a:endParaRPr lang="en-US"/>
        </a:p>
      </dgm:t>
    </dgm:pt>
    <dgm:pt modelId="{C492E61D-EE9D-408A-8D2C-B1D80E73C354}" type="sibTrans" cxnId="{DFB2D074-0BC9-4781-AC39-72A8759C07DE}">
      <dgm:prSet/>
      <dgm:spPr/>
      <dgm:t>
        <a:bodyPr/>
        <a:lstStyle/>
        <a:p>
          <a:endParaRPr lang="en-US"/>
        </a:p>
      </dgm:t>
    </dgm:pt>
    <dgm:pt modelId="{6CD83602-D0D2-4712-9546-24D51D30A4BE}" type="pres">
      <dgm:prSet presAssocID="{2AC0D832-6D18-41E3-8B91-A132503066CD}" presName="Name0" presStyleCnt="0">
        <dgm:presLayoutVars>
          <dgm:dir/>
          <dgm:animLvl val="lvl"/>
          <dgm:resizeHandles val="exact"/>
        </dgm:presLayoutVars>
      </dgm:prSet>
      <dgm:spPr/>
    </dgm:pt>
    <dgm:pt modelId="{80DCB220-F9CD-42FE-B8BA-B0FC1A49B078}" type="pres">
      <dgm:prSet presAssocID="{DC842171-9594-4354-85DC-C86157C38B0A}" presName="composite" presStyleCnt="0"/>
      <dgm:spPr/>
    </dgm:pt>
    <dgm:pt modelId="{1D41744B-F3D6-4B50-B19C-B0E04CF25DEE}" type="pres">
      <dgm:prSet presAssocID="{DC842171-9594-4354-85DC-C86157C38B0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5282E6-8E8C-4AE9-BC3C-DACC70D03048}" type="pres">
      <dgm:prSet presAssocID="{DC842171-9594-4354-85DC-C86157C38B0A}" presName="desTx" presStyleLbl="alignAccFollowNode1" presStyleIdx="0" presStyleCnt="3">
        <dgm:presLayoutVars>
          <dgm:bulletEnabled val="1"/>
        </dgm:presLayoutVars>
      </dgm:prSet>
      <dgm:spPr/>
    </dgm:pt>
    <dgm:pt modelId="{4D5F0D38-87BF-4ABC-ADD6-33EB96B9D284}" type="pres">
      <dgm:prSet presAssocID="{33616CEE-100B-4027-9F08-CC2F3C9BEFDF}" presName="space" presStyleCnt="0"/>
      <dgm:spPr/>
    </dgm:pt>
    <dgm:pt modelId="{27F3D1A3-08F9-4AED-9DDD-36756BF5A0AB}" type="pres">
      <dgm:prSet presAssocID="{2177C84F-F931-43ED-AF9E-A6D2B93E5AB6}" presName="composite" presStyleCnt="0"/>
      <dgm:spPr/>
    </dgm:pt>
    <dgm:pt modelId="{28C041D9-47E1-43AE-937C-8E33793094DE}" type="pres">
      <dgm:prSet presAssocID="{2177C84F-F931-43ED-AF9E-A6D2B93E5AB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50A0EB1-3DF5-46B5-A497-55BFC9E26F68}" type="pres">
      <dgm:prSet presAssocID="{2177C84F-F931-43ED-AF9E-A6D2B93E5AB6}" presName="desTx" presStyleLbl="alignAccFollowNode1" presStyleIdx="1" presStyleCnt="3">
        <dgm:presLayoutVars>
          <dgm:bulletEnabled val="1"/>
        </dgm:presLayoutVars>
      </dgm:prSet>
      <dgm:spPr/>
    </dgm:pt>
    <dgm:pt modelId="{CEC860E6-D21A-4487-9A97-804C59F2375D}" type="pres">
      <dgm:prSet presAssocID="{7956268E-41BC-457A-AF64-E6E41FB6775C}" presName="space" presStyleCnt="0"/>
      <dgm:spPr/>
    </dgm:pt>
    <dgm:pt modelId="{88FA1FB0-416E-40D1-AAFE-58084F95F519}" type="pres">
      <dgm:prSet presAssocID="{005CD63C-1FF7-4416-BB79-FF825C4645CE}" presName="composite" presStyleCnt="0"/>
      <dgm:spPr/>
    </dgm:pt>
    <dgm:pt modelId="{753A74D7-79E7-4ABB-A042-D02E74AF835D}" type="pres">
      <dgm:prSet presAssocID="{005CD63C-1FF7-4416-BB79-FF825C4645C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00F3D5E-9EFE-42BE-B1A0-21BD7FD44C2A}" type="pres">
      <dgm:prSet presAssocID="{005CD63C-1FF7-4416-BB79-FF825C4645C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5291206-1899-45B4-ACFA-E7778E81AD59}" srcId="{DC842171-9594-4354-85DC-C86157C38B0A}" destId="{44202E8D-3856-4CAD-AB41-0DEBE9FE4913}" srcOrd="0" destOrd="0" parTransId="{0A3A38C0-E7FF-4EC4-917E-7DEF3817D6A9}" sibTransId="{42D3397D-9CE8-47C7-A4F4-61635DFA167A}"/>
    <dgm:cxn modelId="{85173110-5EBD-4501-8222-BA09FF38FCD2}" type="presOf" srcId="{84563901-DA1E-411D-B69A-95CC8812F8F3}" destId="{DB5282E6-8E8C-4AE9-BC3C-DACC70D03048}" srcOrd="0" destOrd="2" presId="urn:microsoft.com/office/officeart/2005/8/layout/hList1"/>
    <dgm:cxn modelId="{F77DF520-2A7F-4E12-A6D8-14463DD05D74}" type="presOf" srcId="{A2E230EF-3672-4C0E-9EBA-066A45BCC1E3}" destId="{E00F3D5E-9EFE-42BE-B1A0-21BD7FD44C2A}" srcOrd="0" destOrd="4" presId="urn:microsoft.com/office/officeart/2005/8/layout/hList1"/>
    <dgm:cxn modelId="{A52FFF21-5F59-469D-AFE5-66EDA4A774D1}" srcId="{2177C84F-F931-43ED-AF9E-A6D2B93E5AB6}" destId="{80932C22-4508-4DF8-A34B-78449EC5654B}" srcOrd="0" destOrd="0" parTransId="{B406DD9D-2117-42B7-A972-EBF1A05FC120}" sibTransId="{FA818BD7-88BC-460F-B8E0-5711161D8B49}"/>
    <dgm:cxn modelId="{B76F6525-34A3-482A-A09F-C3C583A69297}" type="presOf" srcId="{2177C84F-F931-43ED-AF9E-A6D2B93E5AB6}" destId="{28C041D9-47E1-43AE-937C-8E33793094DE}" srcOrd="0" destOrd="0" presId="urn:microsoft.com/office/officeart/2005/8/layout/hList1"/>
    <dgm:cxn modelId="{A7C89725-8780-42D1-A93D-5DE976B08DAF}" type="presOf" srcId="{9133E739-16B8-47AC-AFA3-A8716B907584}" destId="{E00F3D5E-9EFE-42BE-B1A0-21BD7FD44C2A}" srcOrd="0" destOrd="1" presId="urn:microsoft.com/office/officeart/2005/8/layout/hList1"/>
    <dgm:cxn modelId="{869C932A-9C58-4AB3-AA4C-B83A43EFF225}" type="presOf" srcId="{005CD63C-1FF7-4416-BB79-FF825C4645CE}" destId="{753A74D7-79E7-4ABB-A042-D02E74AF835D}" srcOrd="0" destOrd="0" presId="urn:microsoft.com/office/officeart/2005/8/layout/hList1"/>
    <dgm:cxn modelId="{E3F15838-81F9-4544-A714-6525FAB70EEC}" srcId="{2AC0D832-6D18-41E3-8B91-A132503066CD}" destId="{005CD63C-1FF7-4416-BB79-FF825C4645CE}" srcOrd="2" destOrd="0" parTransId="{E9C89E12-0562-48DD-89FD-FEA4C2F82197}" sibTransId="{EDC22C6B-FD39-4B53-BE3A-FD447BB10ADC}"/>
    <dgm:cxn modelId="{046E3B3E-7168-4ED3-9BD4-BDE34F193C93}" type="presOf" srcId="{016BF43D-1700-4008-87AF-FD82F77553B9}" destId="{E00F3D5E-9EFE-42BE-B1A0-21BD7FD44C2A}" srcOrd="0" destOrd="2" presId="urn:microsoft.com/office/officeart/2005/8/layout/hList1"/>
    <dgm:cxn modelId="{4737395B-5629-4721-8B5B-A6A57C0DFAFB}" type="presOf" srcId="{1BADE33F-3190-410E-987C-2BC718AED4B4}" destId="{450A0EB1-3DF5-46B5-A497-55BFC9E26F68}" srcOrd="0" destOrd="4" presId="urn:microsoft.com/office/officeart/2005/8/layout/hList1"/>
    <dgm:cxn modelId="{2C491B6A-E584-4F9C-9DFB-D417AA4A396E}" type="presOf" srcId="{80932C22-4508-4DF8-A34B-78449EC5654B}" destId="{450A0EB1-3DF5-46B5-A497-55BFC9E26F68}" srcOrd="0" destOrd="0" presId="urn:microsoft.com/office/officeart/2005/8/layout/hList1"/>
    <dgm:cxn modelId="{8EABB16E-6CED-4853-8C53-1F4E8814E761}" type="presOf" srcId="{38F519B7-C5ED-4327-95C6-9EF694A42556}" destId="{DB5282E6-8E8C-4AE9-BC3C-DACC70D03048}" srcOrd="0" destOrd="4" presId="urn:microsoft.com/office/officeart/2005/8/layout/hList1"/>
    <dgm:cxn modelId="{67EB3470-2FDC-4FA7-B74E-6EF908B73C2C}" srcId="{DC842171-9594-4354-85DC-C86157C38B0A}" destId="{38F519B7-C5ED-4327-95C6-9EF694A42556}" srcOrd="4" destOrd="0" parTransId="{9D02A2FE-34A4-44C7-BE56-6D1959C0C8E8}" sibTransId="{7C904793-BD70-451F-9124-AA1FA13CFAF5}"/>
    <dgm:cxn modelId="{A6982F53-CA0E-4A7D-B267-7067D358CFAC}" type="presOf" srcId="{EF22181D-FDCB-458A-905D-5708A5223A14}" destId="{DB5282E6-8E8C-4AE9-BC3C-DACC70D03048}" srcOrd="0" destOrd="3" presId="urn:microsoft.com/office/officeart/2005/8/layout/hList1"/>
    <dgm:cxn modelId="{DFB2D074-0BC9-4781-AC39-72A8759C07DE}" srcId="{DC842171-9594-4354-85DC-C86157C38B0A}" destId="{B50F2ABC-3634-4540-9D83-BDFFF32B7404}" srcOrd="5" destOrd="0" parTransId="{4206EDE4-367E-4B9D-B2F0-30066D9696CE}" sibTransId="{C492E61D-EE9D-408A-8D2C-B1D80E73C354}"/>
    <dgm:cxn modelId="{5B835977-FFA2-46B5-BE4E-BAAC6DA6132D}" srcId="{2177C84F-F931-43ED-AF9E-A6D2B93E5AB6}" destId="{1BADE33F-3190-410E-987C-2BC718AED4B4}" srcOrd="4" destOrd="0" parTransId="{052F60FF-2E0C-4FBF-A53C-7C593A5F1D06}" sibTransId="{7F2DF303-6569-4211-8084-AD2DD89E4744}"/>
    <dgm:cxn modelId="{5D31BB82-8E46-49AB-BE81-5624E4E84D2E}" srcId="{005CD63C-1FF7-4416-BB79-FF825C4645CE}" destId="{016BF43D-1700-4008-87AF-FD82F77553B9}" srcOrd="2" destOrd="0" parTransId="{04DCD46B-358D-4206-A8DF-01698C39F2E5}" sibTransId="{00073A8A-1DF5-4F17-9DF1-FC0446CD8EF0}"/>
    <dgm:cxn modelId="{F5D9A683-0B4C-4EE6-AD52-E0DC8BA06C27}" type="presOf" srcId="{44202E8D-3856-4CAD-AB41-0DEBE9FE4913}" destId="{DB5282E6-8E8C-4AE9-BC3C-DACC70D03048}" srcOrd="0" destOrd="0" presId="urn:microsoft.com/office/officeart/2005/8/layout/hList1"/>
    <dgm:cxn modelId="{FCC73B8A-2BA0-4C63-AE48-2A6250A0AC3A}" type="presOf" srcId="{B50F2ABC-3634-4540-9D83-BDFFF32B7404}" destId="{DB5282E6-8E8C-4AE9-BC3C-DACC70D03048}" srcOrd="0" destOrd="5" presId="urn:microsoft.com/office/officeart/2005/8/layout/hList1"/>
    <dgm:cxn modelId="{B513958D-27D4-4DBE-B1C0-23B17745C336}" srcId="{2177C84F-F931-43ED-AF9E-A6D2B93E5AB6}" destId="{DEA5B964-BED4-4042-B7A6-062234CEB777}" srcOrd="1" destOrd="0" parTransId="{A55727E3-2F96-4A2B-A666-7CA589C535AD}" sibTransId="{3606CA66-85DA-4D10-8F8F-16FB3671E39D}"/>
    <dgm:cxn modelId="{7C453690-04DF-4BC7-81CA-CBDA50D2C76E}" type="presOf" srcId="{DEA5B964-BED4-4042-B7A6-062234CEB777}" destId="{450A0EB1-3DF5-46B5-A497-55BFC9E26F68}" srcOrd="0" destOrd="1" presId="urn:microsoft.com/office/officeart/2005/8/layout/hList1"/>
    <dgm:cxn modelId="{25027692-6DA3-4DF5-A209-7099F564E43F}" type="presOf" srcId="{EF1A6600-F692-46A3-8BBE-0F804456BC6F}" destId="{450A0EB1-3DF5-46B5-A497-55BFC9E26F68}" srcOrd="0" destOrd="2" presId="urn:microsoft.com/office/officeart/2005/8/layout/hList1"/>
    <dgm:cxn modelId="{65A66794-8977-4B26-96B6-C6296E24EDA8}" srcId="{DC842171-9594-4354-85DC-C86157C38B0A}" destId="{8B894CF8-630D-464B-AA2A-C1C61D0A39BE}" srcOrd="1" destOrd="0" parTransId="{6B42D122-2AA3-49CA-AED4-11D64ACF1094}" sibTransId="{BBECA21A-E66E-4368-A344-FAEFCAC25A4F}"/>
    <dgm:cxn modelId="{294D6998-B3F2-4344-97A4-3B608DF5A176}" srcId="{005CD63C-1FF7-4416-BB79-FF825C4645CE}" destId="{9133E739-16B8-47AC-AFA3-A8716B907584}" srcOrd="1" destOrd="0" parTransId="{B082BE0C-0D6F-48C0-ADF1-DC8CD9AA7AA4}" sibTransId="{351E9940-8F4A-4D92-B980-841613AE1E1B}"/>
    <dgm:cxn modelId="{E55F6AB3-091E-49A0-BFCD-22490EE3D4E9}" srcId="{2177C84F-F931-43ED-AF9E-A6D2B93E5AB6}" destId="{40FE9C42-237F-46CC-B31D-45FAF6DDC54A}" srcOrd="5" destOrd="0" parTransId="{33EA021E-EC96-4AF8-A1C3-27B71F40597E}" sibTransId="{134EADCD-DA9F-45F3-AF8F-980689EF837D}"/>
    <dgm:cxn modelId="{EC5000B8-FAAD-4215-A124-B5442F37C921}" srcId="{2AC0D832-6D18-41E3-8B91-A132503066CD}" destId="{DC842171-9594-4354-85DC-C86157C38B0A}" srcOrd="0" destOrd="0" parTransId="{C02DC72E-96EC-4FCB-9779-AC3AD3FDF85A}" sibTransId="{33616CEE-100B-4027-9F08-CC2F3C9BEFDF}"/>
    <dgm:cxn modelId="{12002ABB-5B62-4ED3-AB65-61FC4D3A5C64}" srcId="{005CD63C-1FF7-4416-BB79-FF825C4645CE}" destId="{54DD6CBC-2060-4EB1-BF74-6C959A526ED0}" srcOrd="0" destOrd="0" parTransId="{703899C3-D1EF-43A0-8864-E64CF40C93A8}" sibTransId="{0B9D456E-36E2-4119-BE9A-06D7A1BFB3A7}"/>
    <dgm:cxn modelId="{7B69C0C4-4A82-4F84-A8D1-4EDC4EF6591C}" type="presOf" srcId="{A1600F27-6E13-466A-A8CF-4E0204050B55}" destId="{E00F3D5E-9EFE-42BE-B1A0-21BD7FD44C2A}" srcOrd="0" destOrd="5" presId="urn:microsoft.com/office/officeart/2005/8/layout/hList1"/>
    <dgm:cxn modelId="{9125EBC6-4B5B-4518-9F88-97D0DE8281F0}" type="presOf" srcId="{22818CB8-5412-4F24-BAEA-C6D614945E3D}" destId="{E00F3D5E-9EFE-42BE-B1A0-21BD7FD44C2A}" srcOrd="0" destOrd="3" presId="urn:microsoft.com/office/officeart/2005/8/layout/hList1"/>
    <dgm:cxn modelId="{AF2047C7-2A41-45D1-BB4B-F3BD23B66DEB}" type="presOf" srcId="{2AC0D832-6D18-41E3-8B91-A132503066CD}" destId="{6CD83602-D0D2-4712-9546-24D51D30A4BE}" srcOrd="0" destOrd="0" presId="urn:microsoft.com/office/officeart/2005/8/layout/hList1"/>
    <dgm:cxn modelId="{FDACA3CD-0EC2-4E22-8DD3-D07B82E56605}" type="presOf" srcId="{40FE9C42-237F-46CC-B31D-45FAF6DDC54A}" destId="{450A0EB1-3DF5-46B5-A497-55BFC9E26F68}" srcOrd="0" destOrd="5" presId="urn:microsoft.com/office/officeart/2005/8/layout/hList1"/>
    <dgm:cxn modelId="{B0C8D0D3-1BB5-4E5F-AC34-9B33B34EF519}" srcId="{DC842171-9594-4354-85DC-C86157C38B0A}" destId="{84563901-DA1E-411D-B69A-95CC8812F8F3}" srcOrd="2" destOrd="0" parTransId="{7E62EC1D-8526-4A03-9AE3-CBCA441BD764}" sibTransId="{69802AA7-7520-4ABC-A119-FC85CFC6517A}"/>
    <dgm:cxn modelId="{42B4C2D5-412D-48CF-AB7A-A374C6032F56}" srcId="{005CD63C-1FF7-4416-BB79-FF825C4645CE}" destId="{A1600F27-6E13-466A-A8CF-4E0204050B55}" srcOrd="5" destOrd="0" parTransId="{8CFA86E1-0EEE-4944-A001-DE5341055A4F}" sibTransId="{482FF904-D040-4731-B7CA-890EEDC397CC}"/>
    <dgm:cxn modelId="{A7D116D8-BB7C-468F-B2B7-018BC4C8F1FC}" type="presOf" srcId="{DC842171-9594-4354-85DC-C86157C38B0A}" destId="{1D41744B-F3D6-4B50-B19C-B0E04CF25DEE}" srcOrd="0" destOrd="0" presId="urn:microsoft.com/office/officeart/2005/8/layout/hList1"/>
    <dgm:cxn modelId="{3AC557D8-5EA3-4F78-A06F-404B0B5C4C6E}" srcId="{2177C84F-F931-43ED-AF9E-A6D2B93E5AB6}" destId="{EF1A6600-F692-46A3-8BBE-0F804456BC6F}" srcOrd="2" destOrd="0" parTransId="{F87E00A9-D3DE-45CA-BEC4-F9B931A78F52}" sibTransId="{50794C0E-3604-4DD4-A0F4-18FF2290D054}"/>
    <dgm:cxn modelId="{B4AEA6DE-63B7-450F-BD71-18EC0BD0E088}" srcId="{005CD63C-1FF7-4416-BB79-FF825C4645CE}" destId="{22818CB8-5412-4F24-BAEA-C6D614945E3D}" srcOrd="3" destOrd="0" parTransId="{BC48B035-132C-4102-9C2D-6F9711F4406F}" sibTransId="{1D0253E6-34E9-40F4-9C3A-94EC6EF073A9}"/>
    <dgm:cxn modelId="{395512DF-B6C8-44C7-8840-29C1744B02E1}" type="presOf" srcId="{0468B3ED-5D93-40A8-97B2-48FBCE598AFA}" destId="{450A0EB1-3DF5-46B5-A497-55BFC9E26F68}" srcOrd="0" destOrd="3" presId="urn:microsoft.com/office/officeart/2005/8/layout/hList1"/>
    <dgm:cxn modelId="{2AFB6EE8-D7D5-4999-805F-F0A2082410AE}" srcId="{2AC0D832-6D18-41E3-8B91-A132503066CD}" destId="{2177C84F-F931-43ED-AF9E-A6D2B93E5AB6}" srcOrd="1" destOrd="0" parTransId="{98E2E36E-5725-4674-9B7D-A0A7874DDC1F}" sibTransId="{7956268E-41BC-457A-AF64-E6E41FB6775C}"/>
    <dgm:cxn modelId="{4FADA3F0-FB23-4B80-80D6-41EEE11F2117}" srcId="{2177C84F-F931-43ED-AF9E-A6D2B93E5AB6}" destId="{0468B3ED-5D93-40A8-97B2-48FBCE598AFA}" srcOrd="3" destOrd="0" parTransId="{4449C86E-E05C-4F66-B745-D0569CEB900F}" sibTransId="{54B48F36-AFE1-44ED-BE74-8A418E3B3162}"/>
    <dgm:cxn modelId="{7C0851F4-68BF-4710-9294-A4B93F9BC511}" type="presOf" srcId="{54DD6CBC-2060-4EB1-BF74-6C959A526ED0}" destId="{E00F3D5E-9EFE-42BE-B1A0-21BD7FD44C2A}" srcOrd="0" destOrd="0" presId="urn:microsoft.com/office/officeart/2005/8/layout/hList1"/>
    <dgm:cxn modelId="{89292BF5-6ECC-467B-B747-DC15FB9FFA36}" srcId="{DC842171-9594-4354-85DC-C86157C38B0A}" destId="{EF22181D-FDCB-458A-905D-5708A5223A14}" srcOrd="3" destOrd="0" parTransId="{00536C93-7FD4-4389-AFB0-67CA6B715082}" sibTransId="{1F96753E-30B7-4B0A-844D-FC867E8A73C8}"/>
    <dgm:cxn modelId="{D40351FD-4915-4ADD-9B1F-B2C9A3E5037C}" type="presOf" srcId="{8B894CF8-630D-464B-AA2A-C1C61D0A39BE}" destId="{DB5282E6-8E8C-4AE9-BC3C-DACC70D03048}" srcOrd="0" destOrd="1" presId="urn:microsoft.com/office/officeart/2005/8/layout/hList1"/>
    <dgm:cxn modelId="{004EB8FE-A31F-4432-A5D6-BE9D853CDBC4}" srcId="{005CD63C-1FF7-4416-BB79-FF825C4645CE}" destId="{A2E230EF-3672-4C0E-9EBA-066A45BCC1E3}" srcOrd="4" destOrd="0" parTransId="{19BBEDEF-3C4B-4A09-82CE-BCFB86E6A48B}" sibTransId="{CE46E1CF-6189-4BA7-839C-E75E9EAD4672}"/>
    <dgm:cxn modelId="{B6FCE801-720E-46AD-A61C-CB6594121E9E}" type="presParOf" srcId="{6CD83602-D0D2-4712-9546-24D51D30A4BE}" destId="{80DCB220-F9CD-42FE-B8BA-B0FC1A49B078}" srcOrd="0" destOrd="0" presId="urn:microsoft.com/office/officeart/2005/8/layout/hList1"/>
    <dgm:cxn modelId="{A45E0333-50E5-4F3A-A259-BA8CDBA7BA9E}" type="presParOf" srcId="{80DCB220-F9CD-42FE-B8BA-B0FC1A49B078}" destId="{1D41744B-F3D6-4B50-B19C-B0E04CF25DEE}" srcOrd="0" destOrd="0" presId="urn:microsoft.com/office/officeart/2005/8/layout/hList1"/>
    <dgm:cxn modelId="{E56EEAAD-D64B-471F-BA45-035E0DA2189F}" type="presParOf" srcId="{80DCB220-F9CD-42FE-B8BA-B0FC1A49B078}" destId="{DB5282E6-8E8C-4AE9-BC3C-DACC70D03048}" srcOrd="1" destOrd="0" presId="urn:microsoft.com/office/officeart/2005/8/layout/hList1"/>
    <dgm:cxn modelId="{5EC2334B-881E-441D-91D9-4BC0A3A1A949}" type="presParOf" srcId="{6CD83602-D0D2-4712-9546-24D51D30A4BE}" destId="{4D5F0D38-87BF-4ABC-ADD6-33EB96B9D284}" srcOrd="1" destOrd="0" presId="urn:microsoft.com/office/officeart/2005/8/layout/hList1"/>
    <dgm:cxn modelId="{A8FF74FA-2B2F-4EEE-A650-3F2A0350CE84}" type="presParOf" srcId="{6CD83602-D0D2-4712-9546-24D51D30A4BE}" destId="{27F3D1A3-08F9-4AED-9DDD-36756BF5A0AB}" srcOrd="2" destOrd="0" presId="urn:microsoft.com/office/officeart/2005/8/layout/hList1"/>
    <dgm:cxn modelId="{44A78209-4335-4D8B-85D1-428701449FA9}" type="presParOf" srcId="{27F3D1A3-08F9-4AED-9DDD-36756BF5A0AB}" destId="{28C041D9-47E1-43AE-937C-8E33793094DE}" srcOrd="0" destOrd="0" presId="urn:microsoft.com/office/officeart/2005/8/layout/hList1"/>
    <dgm:cxn modelId="{69EDF20E-F3FF-4AF9-BDAF-1E10BA17E333}" type="presParOf" srcId="{27F3D1A3-08F9-4AED-9DDD-36756BF5A0AB}" destId="{450A0EB1-3DF5-46B5-A497-55BFC9E26F68}" srcOrd="1" destOrd="0" presId="urn:microsoft.com/office/officeart/2005/8/layout/hList1"/>
    <dgm:cxn modelId="{97C076FD-2C3F-4170-B7DE-27D0FD3F30E0}" type="presParOf" srcId="{6CD83602-D0D2-4712-9546-24D51D30A4BE}" destId="{CEC860E6-D21A-4487-9A97-804C59F2375D}" srcOrd="3" destOrd="0" presId="urn:microsoft.com/office/officeart/2005/8/layout/hList1"/>
    <dgm:cxn modelId="{E93C6DF4-1061-4A8C-A705-E5196CA33B43}" type="presParOf" srcId="{6CD83602-D0D2-4712-9546-24D51D30A4BE}" destId="{88FA1FB0-416E-40D1-AAFE-58084F95F519}" srcOrd="4" destOrd="0" presId="urn:microsoft.com/office/officeart/2005/8/layout/hList1"/>
    <dgm:cxn modelId="{20C6C3BD-7756-491E-8BC8-598BF9822FF8}" type="presParOf" srcId="{88FA1FB0-416E-40D1-AAFE-58084F95F519}" destId="{753A74D7-79E7-4ABB-A042-D02E74AF835D}" srcOrd="0" destOrd="0" presId="urn:microsoft.com/office/officeart/2005/8/layout/hList1"/>
    <dgm:cxn modelId="{D7DC4CE4-8881-43BD-B13E-DEF91907178B}" type="presParOf" srcId="{88FA1FB0-416E-40D1-AAFE-58084F95F519}" destId="{E00F3D5E-9EFE-42BE-B1A0-21BD7FD44C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1744B-F3D6-4B50-B19C-B0E04CF25DEE}">
      <dsp:nvSpPr>
        <dsp:cNvPr id="0" name=""/>
        <dsp:cNvSpPr/>
      </dsp:nvSpPr>
      <dsp:spPr>
        <a:xfrm>
          <a:off x="2571" y="204501"/>
          <a:ext cx="2507456" cy="691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Minimal</a:t>
          </a:r>
        </a:p>
      </dsp:txBody>
      <dsp:txXfrm>
        <a:off x="2571" y="204501"/>
        <a:ext cx="2507456" cy="691200"/>
      </dsp:txXfrm>
    </dsp:sp>
    <dsp:sp modelId="{DB5282E6-8E8C-4AE9-BC3C-DACC70D03048}">
      <dsp:nvSpPr>
        <dsp:cNvPr id="0" name=""/>
        <dsp:cNvSpPr/>
      </dsp:nvSpPr>
      <dsp:spPr>
        <a:xfrm>
          <a:off x="2571" y="895701"/>
          <a:ext cx="2507456" cy="3425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Fishing area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Season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Each season: Weight per species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Gear types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Participants</a:t>
          </a:r>
          <a:br>
            <a:rPr lang="en-US" sz="2400" kern="1200" dirty="0"/>
          </a:b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Seasonal effort</a:t>
          </a:r>
        </a:p>
      </dsp:txBody>
      <dsp:txXfrm>
        <a:off x="2571" y="895701"/>
        <a:ext cx="2507456" cy="3425760"/>
      </dsp:txXfrm>
    </dsp:sp>
    <dsp:sp modelId="{28C041D9-47E1-43AE-937C-8E33793094DE}">
      <dsp:nvSpPr>
        <dsp:cNvPr id="0" name=""/>
        <dsp:cNvSpPr/>
      </dsp:nvSpPr>
      <dsp:spPr>
        <a:xfrm>
          <a:off x="2861071" y="204501"/>
          <a:ext cx="2507456" cy="691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Feasible for many</a:t>
          </a:r>
        </a:p>
      </dsp:txBody>
      <dsp:txXfrm>
        <a:off x="2861071" y="204501"/>
        <a:ext cx="2507456" cy="691200"/>
      </dsp:txXfrm>
    </dsp:sp>
    <dsp:sp modelId="{450A0EB1-3DF5-46B5-A497-55BFC9E26F68}">
      <dsp:nvSpPr>
        <dsp:cNvPr id="0" name=""/>
        <dsp:cNvSpPr/>
      </dsp:nvSpPr>
      <dsp:spPr>
        <a:xfrm>
          <a:off x="2861071" y="895701"/>
          <a:ext cx="2507456" cy="3425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Fishing area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Season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Each trip: Weight per species &amp; number caught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Gear type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Gear/fisher numbers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Trip duration</a:t>
          </a:r>
        </a:p>
      </dsp:txBody>
      <dsp:txXfrm>
        <a:off x="2861071" y="895701"/>
        <a:ext cx="2507456" cy="3425760"/>
      </dsp:txXfrm>
    </dsp:sp>
    <dsp:sp modelId="{753A74D7-79E7-4ABB-A042-D02E74AF835D}">
      <dsp:nvSpPr>
        <dsp:cNvPr id="0" name=""/>
        <dsp:cNvSpPr/>
      </dsp:nvSpPr>
      <dsp:spPr>
        <a:xfrm>
          <a:off x="5719571" y="204501"/>
          <a:ext cx="2507456" cy="691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Desirable*</a:t>
          </a:r>
        </a:p>
      </dsp:txBody>
      <dsp:txXfrm>
        <a:off x="5719571" y="204501"/>
        <a:ext cx="2507456" cy="691200"/>
      </dsp:txXfrm>
    </dsp:sp>
    <dsp:sp modelId="{E00F3D5E-9EFE-42BE-B1A0-21BD7FD44C2A}">
      <dsp:nvSpPr>
        <dsp:cNvPr id="0" name=""/>
        <dsp:cNvSpPr/>
      </dsp:nvSpPr>
      <dsp:spPr>
        <a:xfrm>
          <a:off x="5719571" y="895701"/>
          <a:ext cx="2507456" cy="3425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Pinpoint location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Exact time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Length of each fish</a:t>
          </a:r>
          <a:br>
            <a:rPr lang="en-US" sz="2400" kern="1200" dirty="0"/>
          </a:b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More details: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target species, depth, etc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Soak time of gear</a:t>
          </a:r>
        </a:p>
      </dsp:txBody>
      <dsp:txXfrm>
        <a:off x="5719571" y="895701"/>
        <a:ext cx="2507456" cy="342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E9CAB735-4752-467C-AC14-D2A90D932E51}" type="datetimeFigureOut">
              <a:rPr lang="en-US" smtClean="0"/>
              <a:t>24-Jun-19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33EE4E4F-9D29-49F4-9447-3F5E3BE4C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F7CE871E-026F-4E24-BBF4-1AF3B3EC192A}" type="datetimeFigureOut">
              <a:rPr lang="en-US" smtClean="0"/>
              <a:t>24-Jun-19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B91E0142-4B67-4C74-8EAA-A31313B6FB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89050" cy="752475"/>
          </a:xfrm>
        </p:spPr>
        <p:txBody>
          <a:bodyPr lIns="0" tIns="0" rIns="0" bIns="0">
            <a:normAutofit/>
          </a:bodyPr>
          <a:lstStyle>
            <a:lvl1pPr algn="l"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277329D3-650E-4A64-8645-4F7130821E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48" y="6376092"/>
            <a:ext cx="1233903" cy="481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4" y="6376092"/>
            <a:ext cx="1233903" cy="4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670C-0BD2-47BC-BCA4-EE0CEC07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8E66-D16C-4138-90E1-C9DCB568B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041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Depends on quality of data:</a:t>
            </a:r>
          </a:p>
          <a:p>
            <a:r>
              <a:rPr lang="en-US" dirty="0"/>
              <a:t>How much of fishing fleets are included?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: have full catch accounting in real-time</a:t>
            </a:r>
          </a:p>
          <a:p>
            <a:pPr lvl="1"/>
            <a:r>
              <a:rPr lang="en-US" u="sng" dirty="0"/>
              <a:t>Subset</a:t>
            </a:r>
            <a:r>
              <a:rPr lang="en-US" dirty="0"/>
              <a:t>: need other data to estimate full catch</a:t>
            </a:r>
          </a:p>
          <a:p>
            <a:r>
              <a:rPr lang="en-US" dirty="0"/>
              <a:t>When are fish captures recorded?</a:t>
            </a:r>
          </a:p>
          <a:p>
            <a:pPr lvl="1"/>
            <a:r>
              <a:rPr lang="en-US" u="sng" dirty="0"/>
              <a:t>At catch</a:t>
            </a:r>
            <a:r>
              <a:rPr lang="en-US" dirty="0"/>
              <a:t>: sophisticated abundance estimates</a:t>
            </a:r>
          </a:p>
          <a:p>
            <a:pPr lvl="1"/>
            <a:r>
              <a:rPr lang="en-US" u="sng" dirty="0"/>
              <a:t>During break</a:t>
            </a:r>
            <a:r>
              <a:rPr lang="en-US" dirty="0"/>
              <a:t>: lower quality abundance estimates</a:t>
            </a:r>
          </a:p>
          <a:p>
            <a:r>
              <a:rPr lang="en-US" dirty="0"/>
              <a:t>Don’t forget these are </a:t>
            </a:r>
            <a:r>
              <a:rPr lang="en-US" i="1" dirty="0"/>
              <a:t>much</a:t>
            </a:r>
            <a:r>
              <a:rPr lang="en-US" dirty="0"/>
              <a:t> better than nothing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5BD58-53C9-474D-BD0A-49F52F530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2F90-1DF0-4E62-BFDE-7B65404F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eCDT Data Elements for Assessments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04D2ED-F774-4767-9441-985CDDE953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691206"/>
              </p:ext>
            </p:extLst>
          </p:nvPr>
        </p:nvGraphicFramePr>
        <p:xfrm>
          <a:off x="457200" y="12065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DCEF1-A2E9-4407-AB91-721D6F5E6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31494"/>
      </p:ext>
    </p:extLst>
  </p:cSld>
  <p:clrMapOvr>
    <a:masterClrMapping/>
  </p:clrMapOvr>
</p:sld>
</file>

<file path=ppt/theme/theme1.xml><?xml version="1.0" encoding="utf-8"?>
<a:theme xmlns:a="http://schemas.openxmlformats.org/drawingml/2006/main" name="noaa theme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 theme</Template>
  <TotalTime>26300</TotalTime>
  <Words>130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noaa theme</vt:lpstr>
      <vt:lpstr>NOAA Title Options</vt:lpstr>
      <vt:lpstr>NOAA Divider Slides</vt:lpstr>
      <vt:lpstr>Key Data Elements</vt:lpstr>
      <vt:lpstr>Key eCDT Data Elements for Assessments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Harley</dc:creator>
  <cp:lastModifiedBy>Josh Nowlis</cp:lastModifiedBy>
  <cp:revision>485</cp:revision>
  <cp:lastPrinted>2015-01-16T21:06:26Z</cp:lastPrinted>
  <dcterms:created xsi:type="dcterms:W3CDTF">2015-01-08T23:50:07Z</dcterms:created>
  <dcterms:modified xsi:type="dcterms:W3CDTF">2019-06-25T00:41:52Z</dcterms:modified>
</cp:coreProperties>
</file>