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4" r:id="rId2"/>
    <p:sldId id="276" r:id="rId3"/>
    <p:sldId id="289" r:id="rId4"/>
    <p:sldId id="384" r:id="rId5"/>
    <p:sldId id="385" r:id="rId6"/>
    <p:sldId id="386" r:id="rId7"/>
    <p:sldId id="387" r:id="rId8"/>
    <p:sldId id="41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F5"/>
    <a:srgbClr val="FF7E79"/>
    <a:srgbClr val="FF0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70"/>
    <p:restoredTop sz="96098" autoAdjust="0"/>
  </p:normalViewPr>
  <p:slideViewPr>
    <p:cSldViewPr snapToGrid="0" snapToObjects="1">
      <p:cViewPr varScale="1">
        <p:scale>
          <a:sx n="104" d="100"/>
          <a:sy n="104" d="100"/>
        </p:scale>
        <p:origin x="216" y="456"/>
      </p:cViewPr>
      <p:guideLst/>
    </p:cSldViewPr>
  </p:slideViewPr>
  <p:outlineViewPr>
    <p:cViewPr>
      <p:scale>
        <a:sx n="33" d="100"/>
        <a:sy n="33" d="100"/>
      </p:scale>
      <p:origin x="0" y="0"/>
    </p:cViewPr>
  </p:outlineViewPr>
  <p:notesTextViewPr>
    <p:cViewPr>
      <p:scale>
        <a:sx n="85" d="100"/>
        <a:sy n="85" d="100"/>
      </p:scale>
      <p:origin x="0" y="0"/>
    </p:cViewPr>
  </p:notesTextViewPr>
  <p:sorterViewPr>
    <p:cViewPr>
      <p:scale>
        <a:sx n="66" d="100"/>
        <a:sy n="66" d="100"/>
      </p:scale>
      <p:origin x="0" y="0"/>
    </p:cViewPr>
  </p:sorterViewPr>
  <p:notesViewPr>
    <p:cSldViewPr snapToGrid="0" snapToObjects="1">
      <p:cViewPr>
        <p:scale>
          <a:sx n="230" d="100"/>
          <a:sy n="230" d="100"/>
        </p:scale>
        <p:origin x="240" y="-29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06AA5-CCA3-D34D-B203-9860474AAC66}" type="datetimeFigureOut">
              <a:rPr lang="en-US" smtClean="0"/>
              <a:t>6/25/19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45C45-D206-D04B-A0B2-93E30C0F567E}" type="slidenum">
              <a:rPr lang="en-US" smtClean="0"/>
              <a:t>‹#›</a:t>
            </a:fld>
            <a:endParaRPr lang="en-US"/>
          </a:p>
        </p:txBody>
      </p:sp>
    </p:spTree>
    <p:extLst>
      <p:ext uri="{BB962C8B-B14F-4D97-AF65-F5344CB8AC3E}">
        <p14:creationId xmlns:p14="http://schemas.microsoft.com/office/powerpoint/2010/main" val="337034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F45C45-D206-D04B-A0B2-93E30C0F567E}" type="slidenum">
              <a:rPr lang="en-US" smtClean="0"/>
              <a:t>1</a:t>
            </a:fld>
            <a:endParaRPr lang="en-US" dirty="0"/>
          </a:p>
        </p:txBody>
      </p:sp>
    </p:spTree>
    <p:extLst>
      <p:ext uri="{BB962C8B-B14F-4D97-AF65-F5344CB8AC3E}">
        <p14:creationId xmlns:p14="http://schemas.microsoft.com/office/powerpoint/2010/main" val="171221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a:p>
        </p:txBody>
      </p:sp>
      <p:sp>
        <p:nvSpPr>
          <p:cNvPr id="271" name="Shape 271"/>
          <p:cNvSpPr>
            <a:spLocks noGrp="1"/>
          </p:cNvSpPr>
          <p:nvPr>
            <p:ph type="body" sz="quarter" idx="1"/>
          </p:nvPr>
        </p:nvSpPr>
        <p:spPr>
          <a:xfrm>
            <a:off x="914400" y="4547936"/>
            <a:ext cx="5029200" cy="3910263"/>
          </a:xfrm>
          <a:prstGeom prst="rect">
            <a:avLst/>
          </a:prstGeom>
        </p:spPr>
        <p:txBody>
          <a:bodyPr/>
          <a:lstStyle/>
          <a:p>
            <a:endParaRPr lang="en-US" sz="1400" dirty="0"/>
          </a:p>
          <a:p>
            <a:pPr marL="171450" marR="0" indent="-17145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400" dirty="0"/>
              <a:t>Almost a Decade, after EU introduced the Catch Certification scheme to prevent the entry of IUU fishing products to the EU. Many measures have been introduced to exporting countries, and it was significantly impact to all ASEAN Member States as large exporters to not only EU but all around the world.</a:t>
            </a:r>
          </a:p>
          <a:p>
            <a:pPr marL="171450" marR="0" indent="-17145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400" dirty="0"/>
              <a:t>By these reasons, ASESAN Member States expressed their support toward the development of Common regional catch documentation scheme, later called ASEAN Catch Documentation Scheme: ACDS. And requested SEAFDEC to develop the said scheme in collaboration with all AMSs and lead ASEAN Country: Singapore. </a:t>
            </a:r>
          </a:p>
          <a:p>
            <a:pPr marL="171450" marR="0" indent="-17145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400" dirty="0"/>
              <a:t>Through series of expert and regional consultations, the Concept of ACDS was developed and endorsed by 25 ASEAN Sectoral Working Group on Fisheries in May 2017.  </a:t>
            </a:r>
          </a:p>
          <a:p>
            <a:pPr marL="171450" marR="0" indent="-17145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400" dirty="0"/>
              <a:t>To support the implementation under the Concept of ACDS, the electronic system or application software has been developed since then until now; </a:t>
            </a:r>
          </a:p>
          <a:p>
            <a:pPr marL="171450" marR="0" indent="-171450" algn="l"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1400" dirty="0"/>
              <a:t>With the Main financial supports from Government of Japan and Sweden, the electronic system of ASEAN Catch Documentation Scheme or </a:t>
            </a:r>
            <a:r>
              <a:rPr lang="en-US" sz="1400" dirty="0" err="1"/>
              <a:t>eACDS</a:t>
            </a:r>
            <a:r>
              <a:rPr lang="en-US" sz="1400" dirty="0"/>
              <a:t> has been developed with the support from Brunei Darussalam as a Pilot Country. </a:t>
            </a:r>
          </a:p>
          <a:p>
            <a:endParaRPr sz="1400" dirty="0"/>
          </a:p>
        </p:txBody>
      </p:sp>
    </p:spTree>
    <p:extLst>
      <p:ext uri="{BB962C8B-B14F-4D97-AF65-F5344CB8AC3E}">
        <p14:creationId xmlns:p14="http://schemas.microsoft.com/office/powerpoint/2010/main" val="191400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pPr marL="285750" indent="-285750" algn="just">
              <a:buFont typeface="Arial" panose="020B0604020202020204" pitchFamily="34" charset="0"/>
              <a:buChar char="•"/>
            </a:pPr>
            <a:r>
              <a:rPr lang="en-US" sz="1400"/>
              <a:t>In connection</a:t>
            </a:r>
            <a:r>
              <a:rPr lang="en-US" sz="1400" baseline="0"/>
              <a:t> to the guidance from the SEAFDEC Councils and recommendations from the  Stakeholder consultation,</a:t>
            </a:r>
            <a:r>
              <a:rPr lang="en-US" sz="1400"/>
              <a:t> </a:t>
            </a:r>
            <a:r>
              <a:rPr lang="en-US" sz="1400" baseline="0"/>
              <a:t>SEAFDEC reviewed and learned from the only existing Catch Documentation Schemes at that time before designing our electronic ASEAN Catch Documentation Schemes. </a:t>
            </a:r>
          </a:p>
          <a:p>
            <a:pPr marL="285750" indent="-285750" algn="just">
              <a:buFont typeface="Arial" panose="020B0604020202020204" pitchFamily="34" charset="0"/>
              <a:buChar char="•"/>
            </a:pPr>
            <a:r>
              <a:rPr lang="en-US" sz="1400" baseline="0"/>
              <a:t>The lessons learned from various organizations and institutions such as: </a:t>
            </a:r>
          </a:p>
          <a:p>
            <a:pPr marL="742950" lvl="1" indent="-285750" algn="just">
              <a:buFont typeface="Arial" panose="020B0604020202020204" pitchFamily="34" charset="0"/>
              <a:buChar char="•"/>
            </a:pPr>
            <a:r>
              <a:rPr lang="en-US" sz="1400"/>
              <a:t>T</a:t>
            </a:r>
            <a:r>
              <a:rPr lang="en-US" sz="1400" baseline="0"/>
              <a:t>he CCAMLR Catch Documentation Schemes for </a:t>
            </a:r>
            <a:r>
              <a:rPr lang="en-US" sz="1400" baseline="0" err="1"/>
              <a:t>Toothfishs</a:t>
            </a:r>
            <a:r>
              <a:rPr lang="en-US" sz="1400" baseline="0"/>
              <a:t>;</a:t>
            </a:r>
          </a:p>
          <a:p>
            <a:pPr marL="742950" lvl="1" indent="-285750" algn="just">
              <a:buFont typeface="Arial" panose="020B0604020202020204" pitchFamily="34" charset="0"/>
              <a:buChar char="•"/>
            </a:pPr>
            <a:r>
              <a:rPr lang="en-US" sz="1400" baseline="0"/>
              <a:t>the Trails system of Sweden Catch Certification system;</a:t>
            </a:r>
          </a:p>
          <a:p>
            <a:pPr marL="742950" lvl="1" indent="-285750" algn="just">
              <a:buFont typeface="Arial" panose="020B0604020202020204" pitchFamily="34" charset="0"/>
              <a:buChar char="•"/>
            </a:pPr>
            <a:r>
              <a:rPr lang="en-US" sz="1400" baseline="0"/>
              <a:t>EU catch certificate implementing by Indonesia and Thailand; and  </a:t>
            </a:r>
          </a:p>
          <a:p>
            <a:pPr marL="742950" lvl="1" indent="-285750" algn="just">
              <a:buFont typeface="Arial" panose="020B0604020202020204" pitchFamily="34" charset="0"/>
              <a:buChar char="•"/>
            </a:pPr>
            <a:r>
              <a:rPr lang="en-US" sz="1400" baseline="0"/>
              <a:t>the electronic system of the Marine Catch Purchasing Documents developed by Fish Marketing Organization/ Thailand.   </a:t>
            </a:r>
            <a:endParaRPr sz="1400"/>
          </a:p>
        </p:txBody>
      </p:sp>
    </p:spTree>
    <p:extLst>
      <p:ext uri="{BB962C8B-B14F-4D97-AF65-F5344CB8AC3E}">
        <p14:creationId xmlns:p14="http://schemas.microsoft.com/office/powerpoint/2010/main" val="17167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r>
              <a:rPr lang="en-US"/>
              <a:t>What is an </a:t>
            </a:r>
            <a:r>
              <a:rPr lang="en-US" err="1"/>
              <a:t>eACDS</a:t>
            </a:r>
            <a:r>
              <a:rPr lang="en-US"/>
              <a:t>? I would like to inform you that the </a:t>
            </a:r>
            <a:r>
              <a:rPr lang="en-US" err="1"/>
              <a:t>eACDS</a:t>
            </a:r>
            <a:r>
              <a:rPr lang="en-US"/>
              <a:t> is a application software that link all information and data and generate the Certifications such as Catch Declaration or CD, Movement Document or MD, and Catch Certification or CC for processor to export their fish and fish products. </a:t>
            </a:r>
            <a:br>
              <a:rPr lang="en-US"/>
            </a:br>
            <a:endParaRPr lang="en-US"/>
          </a:p>
          <a:p>
            <a:r>
              <a:rPr lang="en-US"/>
              <a:t>In other words, the </a:t>
            </a:r>
            <a:r>
              <a:rPr lang="en-US" err="1"/>
              <a:t>eACDS</a:t>
            </a:r>
            <a:r>
              <a:rPr lang="en-US"/>
              <a:t> is a </a:t>
            </a:r>
            <a:r>
              <a:rPr lang="en-US" err="1"/>
              <a:t>softwate</a:t>
            </a:r>
            <a:r>
              <a:rPr lang="en-US"/>
              <a:t> to support government in enhancing a Traceability of fish and fishery products from origin of fish to plate or to Consumers.</a:t>
            </a:r>
          </a:p>
          <a:p>
            <a:endParaRPr lang="en-US"/>
          </a:p>
          <a:p>
            <a:r>
              <a:rPr lang="en-US"/>
              <a:t>However, the </a:t>
            </a:r>
            <a:r>
              <a:rPr lang="en-US" err="1"/>
              <a:t>eACDS</a:t>
            </a:r>
            <a:r>
              <a:rPr lang="en-US"/>
              <a:t> is designed for implementing that it is needed good governance in fisheries management: such as Port-in/Port-out control, monitoring of catch through the catch reporting at sea and at port, recording of catch movement through purchasing movement document along the supply chains, provide the Catch certificate for exporting, and provide the fish products information to the importer and their consumer via the QR-Code generated by the </a:t>
            </a:r>
            <a:r>
              <a:rPr lang="en-US" err="1"/>
              <a:t>eACDS</a:t>
            </a:r>
            <a:r>
              <a:rPr lang="en-US"/>
              <a:t> system. </a:t>
            </a:r>
            <a:endParaRPr/>
          </a:p>
        </p:txBody>
      </p:sp>
    </p:spTree>
    <p:extLst>
      <p:ext uri="{BB962C8B-B14F-4D97-AF65-F5344CB8AC3E}">
        <p14:creationId xmlns:p14="http://schemas.microsoft.com/office/powerpoint/2010/main" val="178637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buFont typeface="Wingdings" charset="2"/>
              <a:buNone/>
            </a:pPr>
            <a:r>
              <a:rPr lang="en-US" sz="1200"/>
              <a:t>The most important</a:t>
            </a:r>
            <a:r>
              <a:rPr lang="en-US" sz="1200" baseline="0"/>
              <a:t> part of the </a:t>
            </a:r>
            <a:r>
              <a:rPr lang="en-US" sz="1200" baseline="0" err="1"/>
              <a:t>eACDS</a:t>
            </a:r>
            <a:r>
              <a:rPr lang="en-US" sz="1200" baseline="0"/>
              <a:t> are the Database Modules that recorded all required Key Data Elements (KDEs) into the system, the database module will create user friendly in implementation of the ACDS especially generating the Certifications based on the processes in the supply chains.  The important database module and Key data elements are such as:  </a:t>
            </a:r>
          </a:p>
          <a:p>
            <a:pPr marL="285750" lvl="0" indent="-285750">
              <a:buFont typeface="Wingdings" charset="2"/>
              <a:buChar char="Ø"/>
            </a:pPr>
            <a:r>
              <a:rPr lang="en-US" sz="1200" baseline="0"/>
              <a:t>Fish species database which is including not only the scientific name, common name and local name, but also include the standard fish code. </a:t>
            </a:r>
          </a:p>
          <a:p>
            <a:pPr marL="285750" lvl="0" indent="-285750">
              <a:buFont typeface="Wingdings" charset="2"/>
              <a:buChar char="Ø"/>
            </a:pPr>
            <a:r>
              <a:rPr lang="en-US" sz="1200" baseline="0"/>
              <a:t>Fishing Boat owner or company profile including fishing master</a:t>
            </a:r>
          </a:p>
          <a:p>
            <a:pPr marL="285750" lvl="0" indent="-285750">
              <a:buFont typeface="Wingdings" charset="2"/>
              <a:buChar char="Ø"/>
            </a:pPr>
            <a:r>
              <a:rPr lang="en-US" sz="1200" baseline="0"/>
              <a:t>List of Fishing boat and gears license validation;</a:t>
            </a:r>
          </a:p>
          <a:p>
            <a:pPr marL="285750" lvl="0" indent="-285750">
              <a:buFont typeface="Wingdings" charset="2"/>
              <a:buChar char="Ø"/>
            </a:pPr>
            <a:r>
              <a:rPr lang="en-US" sz="1200" baseline="0"/>
              <a:t>List of Fishing port </a:t>
            </a:r>
          </a:p>
          <a:p>
            <a:pPr marL="285750" lvl="0" indent="-285750">
              <a:buFont typeface="Wingdings" charset="2"/>
              <a:buChar char="Ø"/>
            </a:pPr>
            <a:r>
              <a:rPr lang="en-US" sz="1200" baseline="0"/>
              <a:t>List of fish buyer, brokers</a:t>
            </a:r>
          </a:p>
          <a:p>
            <a:pPr marL="285750" lvl="0" indent="-285750">
              <a:buFont typeface="Wingdings" charset="2"/>
              <a:buChar char="Ø"/>
            </a:pPr>
            <a:r>
              <a:rPr lang="en-US" sz="1200" baseline="0"/>
              <a:t>List of processing plants or processors</a:t>
            </a:r>
          </a:p>
          <a:p>
            <a:pPr marL="285750" marR="0" lvl="0" indent="-285750" defTabSz="457195" eaLnBrk="1" fontAlgn="auto" latinLnBrk="0" hangingPunct="1">
              <a:lnSpc>
                <a:spcPct val="117999"/>
              </a:lnSpc>
              <a:spcBef>
                <a:spcPts val="0"/>
              </a:spcBef>
              <a:spcAft>
                <a:spcPts val="0"/>
              </a:spcAft>
              <a:buClrTx/>
              <a:buSzTx/>
              <a:buFont typeface="Wingdings" charset="2"/>
              <a:buChar char="Ø"/>
              <a:tabLst/>
              <a:defRPr/>
            </a:pPr>
            <a:r>
              <a:rPr lang="en-US" sz="1200" baseline="0"/>
              <a:t>HS product code</a:t>
            </a:r>
          </a:p>
          <a:p>
            <a:pPr marL="285750" marR="0" lvl="0" indent="-285750" defTabSz="457195" eaLnBrk="1" fontAlgn="auto" latinLnBrk="0" hangingPunct="1">
              <a:lnSpc>
                <a:spcPct val="117999"/>
              </a:lnSpc>
              <a:spcBef>
                <a:spcPts val="0"/>
              </a:spcBef>
              <a:spcAft>
                <a:spcPts val="0"/>
              </a:spcAft>
              <a:buClrTx/>
              <a:buSzTx/>
              <a:buFont typeface="Wingdings" charset="2"/>
              <a:buChar char="Ø"/>
              <a:tabLst/>
              <a:defRPr/>
            </a:pPr>
            <a:r>
              <a:rPr lang="en-US" sz="1200" baseline="0"/>
              <a:t>List Exporter/importer</a:t>
            </a:r>
          </a:p>
          <a:p>
            <a:pPr marL="285750" marR="0" lvl="0" indent="-285750" defTabSz="457195" eaLnBrk="1" fontAlgn="auto" latinLnBrk="0" hangingPunct="1">
              <a:lnSpc>
                <a:spcPct val="117999"/>
              </a:lnSpc>
              <a:spcBef>
                <a:spcPts val="0"/>
              </a:spcBef>
              <a:spcAft>
                <a:spcPts val="0"/>
              </a:spcAft>
              <a:buClrTx/>
              <a:buSzTx/>
              <a:buFont typeface="Wingdings" charset="2"/>
              <a:buChar char="Ø"/>
              <a:tabLst/>
              <a:defRPr/>
            </a:pPr>
            <a:r>
              <a:rPr lang="en-US" sz="1200" baseline="0"/>
              <a:t>Logistic information, and </a:t>
            </a:r>
          </a:p>
          <a:p>
            <a:pPr marL="285750" marR="0" lvl="0" indent="-285750" defTabSz="457195" eaLnBrk="1" fontAlgn="auto" latinLnBrk="0" hangingPunct="1">
              <a:lnSpc>
                <a:spcPct val="117999"/>
              </a:lnSpc>
              <a:spcBef>
                <a:spcPts val="0"/>
              </a:spcBef>
              <a:spcAft>
                <a:spcPts val="0"/>
              </a:spcAft>
              <a:buClrTx/>
              <a:buSzTx/>
              <a:buFont typeface="Wingdings" charset="2"/>
              <a:buChar char="Ø"/>
              <a:tabLst/>
              <a:defRPr/>
            </a:pPr>
            <a:r>
              <a:rPr lang="en-US" sz="1200" baseline="0"/>
              <a:t>Others. </a:t>
            </a:r>
          </a:p>
          <a:p>
            <a:pPr marL="285750" lvl="0" indent="-285750">
              <a:buFont typeface="Wingdings" charset="2"/>
              <a:buChar char="Ø"/>
            </a:pPr>
            <a:endParaRPr lang="en-US" sz="1200" baseline="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4629DA-3992-B648-9AE9-7030BADAC4A3}" type="slidenum">
              <a:rPr lang="en-US" smtClean="0"/>
              <a:pPr/>
              <a:t>5</a:t>
            </a:fld>
            <a:endParaRPr lang="en-US"/>
          </a:p>
        </p:txBody>
      </p:sp>
    </p:spTree>
    <p:extLst>
      <p:ext uri="{BB962C8B-B14F-4D97-AF65-F5344CB8AC3E}">
        <p14:creationId xmlns:p14="http://schemas.microsoft.com/office/powerpoint/2010/main" val="168322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err="1">
                <a:solidFill>
                  <a:schemeClr val="tx1"/>
                </a:solidFill>
                <a:effectLst/>
                <a:latin typeface="+mn-lt"/>
                <a:ea typeface="+mn-ea"/>
                <a:cs typeface="+mn-cs"/>
              </a:rPr>
              <a:t>eACDS</a:t>
            </a:r>
            <a:r>
              <a:rPr lang="en-US" sz="1200" kern="1200">
                <a:solidFill>
                  <a:schemeClr val="tx1"/>
                </a:solidFill>
                <a:effectLst/>
                <a:latin typeface="+mn-lt"/>
                <a:ea typeface="+mn-ea"/>
                <a:cs typeface="+mn-cs"/>
              </a:rPr>
              <a:t> database system is designed on two platforms: </a:t>
            </a:r>
          </a:p>
          <a:p>
            <a:pPr marL="228600" indent="-228600">
              <a:buAutoNum type="arabicParenR"/>
            </a:pPr>
            <a:r>
              <a:rPr lang="en-US" sz="1200" kern="1200">
                <a:solidFill>
                  <a:schemeClr val="tx1"/>
                </a:solidFill>
                <a:effectLst/>
                <a:latin typeface="+mn-lt"/>
                <a:ea typeface="+mn-ea"/>
                <a:cs typeface="+mn-cs"/>
              </a:rPr>
              <a:t>web-based application platform; and </a:t>
            </a:r>
          </a:p>
          <a:p>
            <a:pPr marL="228600" indent="-228600">
              <a:buAutoNum type="arabicParenR"/>
            </a:pPr>
            <a:r>
              <a:rPr lang="en-US" sz="1200" kern="1200">
                <a:solidFill>
                  <a:schemeClr val="tx1"/>
                </a:solidFill>
                <a:effectLst/>
                <a:latin typeface="+mn-lt"/>
                <a:ea typeface="+mn-ea"/>
                <a:cs typeface="+mn-cs"/>
              </a:rPr>
              <a:t>mobile application platform now supports on Android can be downloaded via google Play Store. </a:t>
            </a:r>
          </a:p>
          <a:p>
            <a:pPr marL="228600" indent="-228600">
              <a:buAutoNum type="arabicParen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the Web-based application is designed for fishery officers to control all supply chains such as Port-out permission, Port-in permission, issuing the catch declaration, movement document, and catch certificate, etc.</a:t>
            </a:r>
          </a:p>
          <a:p>
            <a:pPr marL="0" indent="0">
              <a:buNone/>
            </a:pP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The Mobile application is for Fishing Master to access for catch reporting at sea and for purchasing fish by fish-buyer and processor at landing port.  </a:t>
            </a:r>
          </a:p>
          <a:p>
            <a:pPr marL="0" indent="0">
              <a:buNone/>
            </a:pPr>
            <a:endParaRPr lang="en-US" sz="1200" kern="1200">
              <a:solidFill>
                <a:schemeClr val="tx1"/>
              </a:solidFill>
              <a:effectLst/>
              <a:latin typeface="+mn-lt"/>
              <a:ea typeface="+mn-ea"/>
              <a:cs typeface="+mn-cs"/>
            </a:endParaRPr>
          </a:p>
          <a:p>
            <a:pPr marL="228600" indent="-228600">
              <a:buAutoNum type="arabicParenR"/>
            </a:pPr>
            <a:r>
              <a:rPr lang="en-US" sz="1200" kern="1200">
                <a:solidFill>
                  <a:schemeClr val="tx1"/>
                </a:solidFill>
                <a:effectLst/>
                <a:latin typeface="+mn-lt"/>
                <a:ea typeface="+mn-ea"/>
                <a:cs typeface="+mn-cs"/>
              </a:rPr>
              <a:t>In addition, the Web-based application also support the Fish Processor to request for the Catch Certification online. </a:t>
            </a:r>
            <a:endParaRPr lang="en-US"/>
          </a:p>
        </p:txBody>
      </p:sp>
      <p:sp>
        <p:nvSpPr>
          <p:cNvPr id="4" name="Slide Number Placeholder 3"/>
          <p:cNvSpPr>
            <a:spLocks noGrp="1"/>
          </p:cNvSpPr>
          <p:nvPr>
            <p:ph type="sldNum" sz="quarter" idx="5"/>
          </p:nvPr>
        </p:nvSpPr>
        <p:spPr/>
        <p:txBody>
          <a:bodyPr/>
          <a:lstStyle/>
          <a:p>
            <a:fld id="{64F45C45-D206-D04B-A0B2-93E30C0F567E}" type="slidenum">
              <a:rPr lang="en-US" smtClean="0"/>
              <a:t>6</a:t>
            </a:fld>
            <a:endParaRPr lang="en-US"/>
          </a:p>
        </p:txBody>
      </p:sp>
    </p:spTree>
    <p:extLst>
      <p:ext uri="{BB962C8B-B14F-4D97-AF65-F5344CB8AC3E}">
        <p14:creationId xmlns:p14="http://schemas.microsoft.com/office/powerpoint/2010/main" val="3488941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at least 9 Steps for implementation of the </a:t>
            </a:r>
            <a:r>
              <a:rPr lang="en-US" err="1"/>
              <a:t>eACDS</a:t>
            </a:r>
            <a:r>
              <a:rPr lang="en-US"/>
              <a:t> using two applications by different stakeholders and different supply chains. </a:t>
            </a:r>
            <a:r>
              <a:rPr lang="th-TH"/>
              <a:t> </a:t>
            </a:r>
            <a:r>
              <a:rPr lang="en-US"/>
              <a:t>From the slide, you can see the whole process for implementing the </a:t>
            </a:r>
            <a:r>
              <a:rPr lang="en-US" err="1"/>
              <a:t>eACDS</a:t>
            </a:r>
            <a:r>
              <a:rPr lang="en-US"/>
              <a:t>, Regarding this Step 1, 3, 5, 6, 7, and 8 will use Web-based application, while Step 2 and 4 will use Mobile application. </a:t>
            </a:r>
          </a:p>
          <a:p>
            <a:r>
              <a:rPr lang="en-US"/>
              <a:t>As said there are 9 Steps for implementing the </a:t>
            </a:r>
            <a:r>
              <a:rPr lang="en-US" err="1"/>
              <a:t>eACDS</a:t>
            </a:r>
            <a:r>
              <a:rPr lang="en-US"/>
              <a:t> as follows: </a:t>
            </a:r>
          </a:p>
          <a:p>
            <a:pPr marL="171450" indent="-171450">
              <a:buFont typeface="Arial" panose="020B0604020202020204" pitchFamily="34" charset="0"/>
              <a:buChar char="•"/>
            </a:pPr>
            <a:r>
              <a:rPr lang="en-US"/>
              <a:t>Step 1:  Port-out Permission and issuing the initial CD to Fishing master via </a:t>
            </a:r>
            <a:r>
              <a:rPr lang="en-US" err="1"/>
              <a:t>Web.App</a:t>
            </a:r>
            <a:r>
              <a:rPr lang="en-US"/>
              <a:t>.</a:t>
            </a:r>
          </a:p>
          <a:p>
            <a:pPr marL="171450" indent="-171450">
              <a:buFont typeface="Arial" panose="020B0604020202020204" pitchFamily="34" charset="0"/>
              <a:buChar char="•"/>
            </a:pPr>
            <a:r>
              <a:rPr lang="en-US"/>
              <a:t>Step 2:  Catch Reporting at Sea by fishing master, In case the fishing vessel do not have signal, the offline reporting system will be functioned;</a:t>
            </a:r>
          </a:p>
          <a:p>
            <a:pPr marL="171450" indent="-171450">
              <a:buFont typeface="Arial" panose="020B0604020202020204" pitchFamily="34" charset="0"/>
              <a:buChar char="•"/>
            </a:pPr>
            <a:r>
              <a:rPr lang="en-US"/>
              <a:t>Step 3: Port-in permission, including catch weight and species verification, and issuing the Catch Declaration to fishing master.. To guarantee that catch from this process are regulated and not come from IUU fishing activities.</a:t>
            </a:r>
          </a:p>
          <a:p>
            <a:pPr marL="171450" indent="-171450">
              <a:buFont typeface="Arial" panose="020B0604020202020204" pitchFamily="34" charset="0"/>
              <a:buChar char="•"/>
            </a:pPr>
            <a:r>
              <a:rPr lang="en-US"/>
              <a:t>Step 4: Purchasing fish by buyer and processor for local market and/or for processing, under this step, the registered buyers have to report to the center/Port by mobile application. </a:t>
            </a:r>
          </a:p>
          <a:p>
            <a:pPr marL="171450" indent="-171450">
              <a:buFont typeface="Arial" panose="020B0604020202020204" pitchFamily="34" charset="0"/>
              <a:buChar char="•"/>
            </a:pPr>
            <a:r>
              <a:rPr lang="en-US"/>
              <a:t>Step 5: Issuance the Movement document (MD) by authorized fishery officer at port, for transferring fish to either local market or Fish processing plant.  </a:t>
            </a:r>
          </a:p>
          <a:p>
            <a:pPr marL="171450" indent="-171450">
              <a:buFont typeface="Arial" panose="020B0604020202020204" pitchFamily="34" charset="0"/>
              <a:buChar char="•"/>
            </a:pPr>
            <a:r>
              <a:rPr lang="en-US"/>
              <a:t>Step 6: Fishes that sent to processing plants will be processed, in case for export then the Processor have to request for the Catch Certificate (CC) from Competent authority via Web application;</a:t>
            </a:r>
          </a:p>
          <a:p>
            <a:pPr marL="171450" indent="-171450">
              <a:buFont typeface="Arial" panose="020B0604020202020204" pitchFamily="34" charset="0"/>
              <a:buChar char="•"/>
            </a:pPr>
            <a:r>
              <a:rPr lang="en-US"/>
              <a:t>Step 7:  Issuance the Catch Certificate (CC) by the from Competent authority;</a:t>
            </a:r>
          </a:p>
          <a:p>
            <a:pPr marL="171450" indent="-171450">
              <a:buFont typeface="Arial" panose="020B0604020202020204" pitchFamily="34" charset="0"/>
              <a:buChar char="•"/>
            </a:pPr>
            <a:r>
              <a:rPr lang="en-US"/>
              <a:t>Step 8:  Export of fish products together with Catch certificate and QR-Code for tracing the origin of fish and products.</a:t>
            </a:r>
          </a:p>
          <a:p>
            <a:pPr marL="171450" indent="-171450">
              <a:buFont typeface="Arial" panose="020B0604020202020204" pitchFamily="34" charset="0"/>
              <a:buChar char="•"/>
            </a:pPr>
            <a:r>
              <a:rPr lang="en-US"/>
              <a:t>Step 9: the consumer trace the fish products using mobile QR-code application. </a:t>
            </a:r>
          </a:p>
          <a:p>
            <a:endParaRPr lang="en-US"/>
          </a:p>
          <a:p>
            <a:r>
              <a:rPr lang="en-US"/>
              <a:t>These all 9 steps of the </a:t>
            </a:r>
            <a:r>
              <a:rPr lang="en-US" err="1"/>
              <a:t>eACDS</a:t>
            </a:r>
            <a:r>
              <a:rPr lang="en-US"/>
              <a:t> system to ensure that fish and fish products can be traced along the supply chains.</a:t>
            </a:r>
          </a:p>
          <a:p>
            <a:pPr marL="171450" indent="-171450">
              <a:buFont typeface="Arial" panose="020B0604020202020204" pitchFamily="34" charset="0"/>
              <a:buChar char="•"/>
            </a:pPr>
            <a:endParaRPr lang="th-TH"/>
          </a:p>
        </p:txBody>
      </p:sp>
      <p:sp>
        <p:nvSpPr>
          <p:cNvPr id="4" name="Slide Number Placeholder 3"/>
          <p:cNvSpPr>
            <a:spLocks noGrp="1"/>
          </p:cNvSpPr>
          <p:nvPr>
            <p:ph type="sldNum" sz="quarter" idx="5"/>
          </p:nvPr>
        </p:nvSpPr>
        <p:spPr/>
        <p:txBody>
          <a:bodyPr/>
          <a:lstStyle/>
          <a:p>
            <a:pPr>
              <a:defRPr/>
            </a:pPr>
            <a:fld id="{FF01EE73-520A-2C4E-BF6C-70C53AA6114C}" type="slidenum">
              <a:rPr lang="en-US" smtClean="0"/>
              <a:pPr>
                <a:defRPr/>
              </a:pPr>
              <a:t>7</a:t>
            </a:fld>
            <a:endParaRPr lang="en-US"/>
          </a:p>
        </p:txBody>
      </p:sp>
    </p:spTree>
    <p:extLst>
      <p:ext uri="{BB962C8B-B14F-4D97-AF65-F5344CB8AC3E}">
        <p14:creationId xmlns:p14="http://schemas.microsoft.com/office/powerpoint/2010/main" val="90774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C0FB-A9C2-E14A-95F9-D3A314B3712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82FA5393-C819-E843-B8AF-D855849CE65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C6E2D-6880-AA4F-9580-922E929FB537}"/>
              </a:ext>
            </a:extLst>
          </p:cNvPr>
          <p:cNvSpPr>
            <a:spLocks noGrp="1"/>
          </p:cNvSpPr>
          <p:nvPr>
            <p:ph type="dt" sz="half" idx="10"/>
          </p:nvPr>
        </p:nvSpPr>
        <p:spPr/>
        <p:txBody>
          <a:bodyPr/>
          <a:lstStyle>
            <a:lvl1pPr>
              <a:defRPr>
                <a:solidFill>
                  <a:schemeClr val="bg1"/>
                </a:solidFill>
              </a:defRPr>
            </a:lvl1pPr>
          </a:lstStyle>
          <a:p>
            <a:fld id="{36F2822C-7F51-5145-888C-2ECFD0F53288}" type="datetimeFigureOut">
              <a:rPr lang="en-US" smtClean="0"/>
              <a:pPr/>
              <a:t>6/25/19</a:t>
            </a:fld>
            <a:endParaRPr lang="en-US"/>
          </a:p>
        </p:txBody>
      </p:sp>
      <p:sp>
        <p:nvSpPr>
          <p:cNvPr id="5" name="Footer Placeholder 4">
            <a:extLst>
              <a:ext uri="{FF2B5EF4-FFF2-40B4-BE49-F238E27FC236}">
                <a16:creationId xmlns:a16="http://schemas.microsoft.com/office/drawing/2014/main" id="{8A74A895-726F-3340-8F01-B6F64521C13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4257567-4C69-0044-857A-804FB4C586EE}"/>
              </a:ext>
            </a:extLst>
          </p:cNvPr>
          <p:cNvSpPr>
            <a:spLocks noGrp="1"/>
          </p:cNvSpPr>
          <p:nvPr>
            <p:ph type="sldNum" sz="quarter" idx="12"/>
          </p:nvPr>
        </p:nvSpPr>
        <p:spPr/>
        <p:txBody>
          <a:bodyPr/>
          <a:lstStyle>
            <a:lvl1pPr>
              <a:defRPr>
                <a:solidFill>
                  <a:schemeClr val="bg1"/>
                </a:solidFill>
              </a:defRPr>
            </a:lvl1pPr>
          </a:lstStyle>
          <a:p>
            <a:fld id="{FF3978E1-F04B-6449-B9EB-7ADAF07161E5}" type="slidenum">
              <a:rPr lang="en-US" smtClean="0"/>
              <a:pPr/>
              <a:t>‹#›</a:t>
            </a:fld>
            <a:endParaRPr lang="en-US"/>
          </a:p>
        </p:txBody>
      </p:sp>
    </p:spTree>
    <p:extLst>
      <p:ext uri="{BB962C8B-B14F-4D97-AF65-F5344CB8AC3E}">
        <p14:creationId xmlns:p14="http://schemas.microsoft.com/office/powerpoint/2010/main" val="86114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B71D-C431-F946-8DE1-D41782AF9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BF4596-8C6A-2049-8641-37BC8BB0E9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DF4D1-2E12-784A-8901-CCAF75574A86}"/>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5" name="Footer Placeholder 4">
            <a:extLst>
              <a:ext uri="{FF2B5EF4-FFF2-40B4-BE49-F238E27FC236}">
                <a16:creationId xmlns:a16="http://schemas.microsoft.com/office/drawing/2014/main" id="{D1F9FEA5-73D8-E54C-8FFB-3E302D618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E74B3-B147-D147-AEA2-595560CE56CD}"/>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1688064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AB76C-E677-3B41-A568-0FEA5B7D77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EF1A97-61A1-004A-B673-DBE5DE014E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56D4C-E981-9F49-99AB-C30E0ADEE196}"/>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5" name="Footer Placeholder 4">
            <a:extLst>
              <a:ext uri="{FF2B5EF4-FFF2-40B4-BE49-F238E27FC236}">
                <a16:creationId xmlns:a16="http://schemas.microsoft.com/office/drawing/2014/main" id="{3E2B9308-ED4B-B344-85E2-76BA597F09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5762E-79FD-DB40-B95B-5690264CB398}"/>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427093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
    <p:spTree>
      <p:nvGrpSpPr>
        <p:cNvPr id="1" name=""/>
        <p:cNvGrpSpPr/>
        <p:nvPr/>
      </p:nvGrpSpPr>
      <p:grpSpPr>
        <a:xfrm>
          <a:off x="0" y="0"/>
          <a:ext cx="0" cy="0"/>
          <a:chOff x="0" y="0"/>
          <a:chExt cx="0" cy="0"/>
        </a:xfrm>
      </p:grpSpPr>
      <p:sp>
        <p:nvSpPr>
          <p:cNvPr id="31" name="Shape 31"/>
          <p:cNvSpPr>
            <a:spLocks noGrp="1"/>
          </p:cNvSpPr>
          <p:nvPr>
            <p:ph type="body" sz="quarter" idx="13"/>
          </p:nvPr>
        </p:nvSpPr>
        <p:spPr>
          <a:xfrm>
            <a:off x="4476750" y="520843"/>
            <a:ext cx="6925519" cy="2024393"/>
          </a:xfrm>
          <a:prstGeom prst="rect">
            <a:avLst/>
          </a:prstGeom>
        </p:spPr>
        <p:txBody>
          <a:bodyPr lIns="0" tIns="0" rIns="0" bIns="0" anchor="ctr">
            <a:noAutofit/>
          </a:bodyPr>
          <a:lstStyle>
            <a:lvl1pPr algn="l" defTabSz="219098">
              <a:lnSpc>
                <a:spcPct val="70000"/>
              </a:lnSpc>
              <a:defRPr sz="4576">
                <a:solidFill>
                  <a:srgbClr val="FFFFFF"/>
                </a:solidFill>
                <a:latin typeface="+mn-lt"/>
                <a:ea typeface="+mn-ea"/>
                <a:cs typeface="+mn-cs"/>
                <a:sym typeface="Avenir Next Ultra Light"/>
              </a:defRPr>
            </a:lvl1pPr>
          </a:lstStyle>
          <a:p>
            <a:r>
              <a:t>Presentation Agenda</a:t>
            </a:r>
          </a:p>
        </p:txBody>
      </p:sp>
      <p:sp>
        <p:nvSpPr>
          <p:cNvPr id="32" name="Shape 32"/>
          <p:cNvSpPr>
            <a:spLocks noGrp="1"/>
          </p:cNvSpPr>
          <p:nvPr>
            <p:ph type="pic" sz="half" idx="14"/>
          </p:nvPr>
        </p:nvSpPr>
        <p:spPr>
          <a:xfrm>
            <a:off x="0" y="0"/>
            <a:ext cx="3820568" cy="6858000"/>
          </a:xfrm>
          <a:prstGeom prst="rect">
            <a:avLst/>
          </a:prstGeom>
          <a:effectLst>
            <a:outerShdw blurRad="38100" dist="25400" dir="5400000" rotWithShape="0">
              <a:srgbClr val="000000">
                <a:alpha val="50000"/>
              </a:srgbClr>
            </a:outerShdw>
          </a:effectLst>
        </p:spPr>
        <p:txBody>
          <a:bodyPr lIns="91439" tIns="45719" rIns="91439" bIns="45719">
            <a:noAutofit/>
          </a:bodyPr>
          <a:lstStyle/>
          <a:p>
            <a:endParaRPr/>
          </a:p>
        </p:txBody>
      </p:sp>
      <p:sp>
        <p:nvSpPr>
          <p:cNvPr id="33" name="Shape 33"/>
          <p:cNvSpPr>
            <a:spLocks noGrp="1"/>
          </p:cNvSpPr>
          <p:nvPr>
            <p:ph type="body" sz="quarter" idx="15"/>
          </p:nvPr>
        </p:nvSpPr>
        <p:spPr>
          <a:xfrm>
            <a:off x="3492500" y="2857500"/>
            <a:ext cx="635000" cy="635000"/>
          </a:xfrm>
          <a:prstGeom prst="ellipse">
            <a:avLst/>
          </a:prstGeom>
          <a:solidFill>
            <a:srgbClr val="187DD9"/>
          </a:solidFill>
          <a:effectLst>
            <a:outerShdw blurRad="38100" dist="25400" dir="5400000" rotWithShape="0">
              <a:srgbClr val="000000">
                <a:alpha val="15000"/>
              </a:srgbClr>
            </a:outerShdw>
          </a:effectLst>
        </p:spPr>
        <p:txBody>
          <a:bodyPr anchor="ctr">
            <a:noAutofit/>
          </a:bodyPr>
          <a:lstStyle/>
          <a:p>
            <a:pPr>
              <a:defRPr sz="3200">
                <a:solidFill>
                  <a:srgbClr val="FFFFFF"/>
                </a:solidFill>
              </a:defRPr>
            </a:pPr>
            <a:endParaRPr/>
          </a:p>
        </p:txBody>
      </p:sp>
      <p:sp>
        <p:nvSpPr>
          <p:cNvPr id="34" name="Shape 34"/>
          <p:cNvSpPr>
            <a:spLocks noGrp="1"/>
          </p:cNvSpPr>
          <p:nvPr>
            <p:ph type="body" sz="quarter" idx="16"/>
          </p:nvPr>
        </p:nvSpPr>
        <p:spPr>
          <a:xfrm>
            <a:off x="3492500" y="3733800"/>
            <a:ext cx="635000" cy="635000"/>
          </a:xfrm>
          <a:prstGeom prst="ellipse">
            <a:avLst/>
          </a:prstGeom>
          <a:solidFill>
            <a:srgbClr val="187DD9"/>
          </a:solidFill>
          <a:effectLst>
            <a:outerShdw blurRad="38100" dist="25400" dir="5400000" rotWithShape="0">
              <a:srgbClr val="000000">
                <a:alpha val="15000"/>
              </a:srgbClr>
            </a:outerShdw>
          </a:effectLst>
        </p:spPr>
        <p:txBody>
          <a:bodyPr anchor="ctr">
            <a:noAutofit/>
          </a:bodyPr>
          <a:lstStyle/>
          <a:p>
            <a:pPr>
              <a:defRPr sz="3200">
                <a:solidFill>
                  <a:srgbClr val="FFFFFF"/>
                </a:solidFill>
              </a:defRPr>
            </a:pPr>
            <a:endParaRPr/>
          </a:p>
        </p:txBody>
      </p:sp>
      <p:sp>
        <p:nvSpPr>
          <p:cNvPr id="35" name="Shape 35"/>
          <p:cNvSpPr>
            <a:spLocks noGrp="1"/>
          </p:cNvSpPr>
          <p:nvPr>
            <p:ph type="body" sz="quarter" idx="17"/>
          </p:nvPr>
        </p:nvSpPr>
        <p:spPr>
          <a:xfrm>
            <a:off x="3492500" y="4610100"/>
            <a:ext cx="635000" cy="635000"/>
          </a:xfrm>
          <a:prstGeom prst="ellipse">
            <a:avLst/>
          </a:prstGeom>
          <a:solidFill>
            <a:srgbClr val="187DD9"/>
          </a:solidFill>
          <a:effectLst>
            <a:outerShdw blurRad="38100" dist="25400" dir="5400000" rotWithShape="0">
              <a:srgbClr val="000000">
                <a:alpha val="15000"/>
              </a:srgbClr>
            </a:outerShdw>
          </a:effectLst>
        </p:spPr>
        <p:txBody>
          <a:bodyPr anchor="ctr">
            <a:noAutofit/>
          </a:bodyPr>
          <a:lstStyle/>
          <a:p>
            <a:pPr>
              <a:defRPr sz="3200">
                <a:solidFill>
                  <a:srgbClr val="FFFFFF"/>
                </a:solidFill>
              </a:defRPr>
            </a:pPr>
            <a:endParaRPr/>
          </a:p>
        </p:txBody>
      </p:sp>
      <p:sp>
        <p:nvSpPr>
          <p:cNvPr id="36" name="Shape 36"/>
          <p:cNvSpPr>
            <a:spLocks noGrp="1"/>
          </p:cNvSpPr>
          <p:nvPr>
            <p:ph type="body" sz="quarter" idx="18"/>
          </p:nvPr>
        </p:nvSpPr>
        <p:spPr>
          <a:xfrm>
            <a:off x="3492500" y="5486400"/>
            <a:ext cx="635000" cy="635000"/>
          </a:xfrm>
          <a:prstGeom prst="ellipse">
            <a:avLst/>
          </a:prstGeom>
          <a:solidFill>
            <a:srgbClr val="187DD9"/>
          </a:solidFill>
          <a:effectLst>
            <a:outerShdw blurRad="38100" dist="25400" dir="5400000" rotWithShape="0">
              <a:srgbClr val="000000">
                <a:alpha val="15000"/>
              </a:srgbClr>
            </a:outerShdw>
          </a:effectLst>
        </p:spPr>
        <p:txBody>
          <a:bodyPr anchor="ctr">
            <a:noAutofit/>
          </a:bodyPr>
          <a:lstStyle/>
          <a:p>
            <a:pPr>
              <a:defRPr sz="3200">
                <a:solidFill>
                  <a:srgbClr val="FFFFFF"/>
                </a:solidFill>
              </a:defRPr>
            </a:pPr>
            <a:endParaRPr/>
          </a:p>
        </p:txBody>
      </p:sp>
      <p:sp>
        <p:nvSpPr>
          <p:cNvPr id="37" name="Shape 37"/>
          <p:cNvSpPr>
            <a:spLocks noGrp="1"/>
          </p:cNvSpPr>
          <p:nvPr>
            <p:ph type="body" sz="quarter" idx="19"/>
          </p:nvPr>
        </p:nvSpPr>
        <p:spPr>
          <a:xfrm>
            <a:off x="4457700" y="2817641"/>
            <a:ext cx="5114083" cy="714723"/>
          </a:xfrm>
          <a:prstGeom prst="rect">
            <a:avLst/>
          </a:prstGeom>
        </p:spPr>
        <p:txBody>
          <a:bodyPr lIns="0" tIns="0" rIns="0" bIns="0" anchor="ctr">
            <a:noAutofit/>
          </a:bodyPr>
          <a:lstStyle>
            <a:lvl1pPr algn="l" defTabSz="171468">
              <a:defRPr sz="1350">
                <a:solidFill>
                  <a:srgbClr val="FFFFFF"/>
                </a:solidFill>
                <a:latin typeface="+mn-lt"/>
                <a:ea typeface="+mn-ea"/>
                <a:cs typeface="+mn-cs"/>
                <a:sym typeface="Avenir Next Ultra Light"/>
              </a:defRPr>
            </a:lvl1pPr>
          </a:lstStyle>
          <a:p>
            <a:r>
              <a:t>Claritas est etiam processus dynamicus, qui sequitur mutationem consuetudium lectorum.</a:t>
            </a:r>
          </a:p>
        </p:txBody>
      </p:sp>
      <p:sp>
        <p:nvSpPr>
          <p:cNvPr id="38" name="Shape 38"/>
          <p:cNvSpPr>
            <a:spLocks noGrp="1"/>
          </p:cNvSpPr>
          <p:nvPr>
            <p:ph type="body" sz="quarter" idx="20"/>
          </p:nvPr>
        </p:nvSpPr>
        <p:spPr>
          <a:xfrm>
            <a:off x="4457700" y="3693941"/>
            <a:ext cx="5114083" cy="714723"/>
          </a:xfrm>
          <a:prstGeom prst="rect">
            <a:avLst/>
          </a:prstGeom>
        </p:spPr>
        <p:txBody>
          <a:bodyPr lIns="0" tIns="0" rIns="0" bIns="0" anchor="ctr">
            <a:noAutofit/>
          </a:bodyPr>
          <a:lstStyle>
            <a:lvl1pPr algn="l" defTabSz="171468">
              <a:defRPr sz="1350">
                <a:solidFill>
                  <a:srgbClr val="FFFFFF"/>
                </a:solidFill>
                <a:latin typeface="+mn-lt"/>
                <a:ea typeface="+mn-ea"/>
                <a:cs typeface="+mn-cs"/>
                <a:sym typeface="Avenir Next Ultra Light"/>
              </a:defRPr>
            </a:lvl1pPr>
          </a:lstStyle>
          <a:p>
            <a:r>
              <a:t>Eodem modo typi, qui nunc nobis videntur parum clari, fiant sollemnes in futurum.</a:t>
            </a:r>
          </a:p>
        </p:txBody>
      </p:sp>
      <p:sp>
        <p:nvSpPr>
          <p:cNvPr id="39" name="Shape 39"/>
          <p:cNvSpPr>
            <a:spLocks noGrp="1"/>
          </p:cNvSpPr>
          <p:nvPr>
            <p:ph type="body" sz="quarter" idx="21"/>
          </p:nvPr>
        </p:nvSpPr>
        <p:spPr>
          <a:xfrm>
            <a:off x="4457700" y="4570241"/>
            <a:ext cx="5114083" cy="714723"/>
          </a:xfrm>
          <a:prstGeom prst="rect">
            <a:avLst/>
          </a:prstGeom>
        </p:spPr>
        <p:txBody>
          <a:bodyPr lIns="0" tIns="0" rIns="0" bIns="0">
            <a:noAutofit/>
          </a:bodyPr>
          <a:lstStyle>
            <a:lvl1pPr algn="l" defTabSz="171468">
              <a:defRPr sz="1350">
                <a:solidFill>
                  <a:srgbClr val="FFFFFF"/>
                </a:solidFill>
                <a:latin typeface="+mn-lt"/>
                <a:ea typeface="+mn-ea"/>
                <a:cs typeface="+mn-cs"/>
                <a:sym typeface="Avenir Next Ultra Light"/>
              </a:defRPr>
            </a:lvl1pPr>
          </a:lstStyle>
          <a:p>
            <a:r>
              <a:t>Claritas est etiam processus dynamicus, qui sequitur mutationem consuetudium lectorum.</a:t>
            </a:r>
          </a:p>
        </p:txBody>
      </p:sp>
      <p:sp>
        <p:nvSpPr>
          <p:cNvPr id="40" name="Shape 40"/>
          <p:cNvSpPr>
            <a:spLocks noGrp="1"/>
          </p:cNvSpPr>
          <p:nvPr>
            <p:ph type="body" sz="quarter" idx="22"/>
          </p:nvPr>
        </p:nvSpPr>
        <p:spPr>
          <a:xfrm>
            <a:off x="4457700" y="5446541"/>
            <a:ext cx="5114083" cy="714723"/>
          </a:xfrm>
          <a:prstGeom prst="rect">
            <a:avLst/>
          </a:prstGeom>
        </p:spPr>
        <p:txBody>
          <a:bodyPr lIns="0" tIns="0" rIns="0" bIns="0">
            <a:noAutofit/>
          </a:bodyPr>
          <a:lstStyle>
            <a:lvl1pPr algn="l" defTabSz="171468">
              <a:defRPr sz="1350">
                <a:solidFill>
                  <a:srgbClr val="FFFFFF"/>
                </a:solidFill>
                <a:latin typeface="+mn-lt"/>
                <a:ea typeface="+mn-ea"/>
                <a:cs typeface="+mn-cs"/>
                <a:sym typeface="Avenir Next Ultra Light"/>
              </a:defRPr>
            </a:lvl1pPr>
          </a:lstStyle>
          <a:p>
            <a:r>
              <a:t>Eodem modo typi, qui nunc nobis videntur parum clari, fiant sollemnes in futurum.</a:t>
            </a:r>
          </a:p>
        </p:txBody>
      </p:sp>
      <p:sp>
        <p:nvSpPr>
          <p:cNvPr id="41" name="Shape 41"/>
          <p:cNvSpPr>
            <a:spLocks noGrp="1"/>
          </p:cNvSpPr>
          <p:nvPr>
            <p:ph type="body" sz="quarter" idx="23"/>
          </p:nvPr>
        </p:nvSpPr>
        <p:spPr>
          <a:xfrm>
            <a:off x="3651019" y="4793456"/>
            <a:ext cx="317965" cy="268288"/>
          </a:xfrm>
          <a:custGeom>
            <a:avLst/>
            <a:gdLst/>
            <a:ahLst/>
            <a:cxnLst>
              <a:cxn ang="0">
                <a:pos x="wd2" y="hd2"/>
              </a:cxn>
              <a:cxn ang="5400000">
                <a:pos x="wd2" y="hd2"/>
              </a:cxn>
              <a:cxn ang="10800000">
                <a:pos x="wd2" y="hd2"/>
              </a:cxn>
              <a:cxn ang="16200000">
                <a:pos x="wd2" y="hd2"/>
              </a:cxn>
            </a:cxnLst>
            <a:rect l="0" t="0" r="r" b="b"/>
            <a:pathLst>
              <a:path w="21600" h="21600" extrusionOk="0">
                <a:moveTo>
                  <a:pt x="16844" y="1600"/>
                </a:moveTo>
                <a:lnTo>
                  <a:pt x="2025" y="1600"/>
                </a:lnTo>
                <a:cubicBezTo>
                  <a:pt x="1652" y="1600"/>
                  <a:pt x="1350" y="1958"/>
                  <a:pt x="1350" y="2400"/>
                </a:cubicBezTo>
                <a:cubicBezTo>
                  <a:pt x="1350" y="2842"/>
                  <a:pt x="1652" y="3200"/>
                  <a:pt x="2025" y="3200"/>
                </a:cubicBezTo>
                <a:lnTo>
                  <a:pt x="17550" y="3200"/>
                </a:lnTo>
                <a:lnTo>
                  <a:pt x="17550" y="2437"/>
                </a:lnTo>
                <a:cubicBezTo>
                  <a:pt x="17550" y="1974"/>
                  <a:pt x="17234" y="1600"/>
                  <a:pt x="16844" y="1600"/>
                </a:cubicBezTo>
                <a:close/>
                <a:moveTo>
                  <a:pt x="20250" y="15190"/>
                </a:moveTo>
                <a:lnTo>
                  <a:pt x="16026" y="15190"/>
                </a:lnTo>
                <a:cubicBezTo>
                  <a:pt x="15004" y="15190"/>
                  <a:pt x="14175" y="14208"/>
                  <a:pt x="14175" y="12996"/>
                </a:cubicBezTo>
                <a:lnTo>
                  <a:pt x="14175" y="10994"/>
                </a:lnTo>
                <a:cubicBezTo>
                  <a:pt x="14175" y="9782"/>
                  <a:pt x="15004" y="8800"/>
                  <a:pt x="16026" y="8800"/>
                </a:cubicBezTo>
                <a:lnTo>
                  <a:pt x="20250" y="8800"/>
                </a:lnTo>
                <a:lnTo>
                  <a:pt x="20250" y="4800"/>
                </a:lnTo>
                <a:cubicBezTo>
                  <a:pt x="20250" y="3916"/>
                  <a:pt x="19646" y="3200"/>
                  <a:pt x="18900" y="3200"/>
                </a:cubicBezTo>
                <a:lnTo>
                  <a:pt x="18900" y="1600"/>
                </a:lnTo>
                <a:cubicBezTo>
                  <a:pt x="18900" y="716"/>
                  <a:pt x="18296" y="0"/>
                  <a:pt x="17550" y="0"/>
                </a:cubicBezTo>
                <a:lnTo>
                  <a:pt x="1350" y="0"/>
                </a:lnTo>
                <a:cubicBezTo>
                  <a:pt x="604" y="0"/>
                  <a:pt x="0" y="716"/>
                  <a:pt x="0" y="1600"/>
                </a:cubicBezTo>
                <a:lnTo>
                  <a:pt x="0" y="20000"/>
                </a:lnTo>
                <a:cubicBezTo>
                  <a:pt x="0" y="20884"/>
                  <a:pt x="604" y="21600"/>
                  <a:pt x="1350" y="21600"/>
                </a:cubicBezTo>
                <a:lnTo>
                  <a:pt x="18900" y="21600"/>
                </a:lnTo>
                <a:cubicBezTo>
                  <a:pt x="19646" y="21600"/>
                  <a:pt x="20250" y="20884"/>
                  <a:pt x="20250" y="20000"/>
                </a:cubicBezTo>
                <a:cubicBezTo>
                  <a:pt x="20250" y="20000"/>
                  <a:pt x="20250" y="15190"/>
                  <a:pt x="20250" y="15190"/>
                </a:cubicBezTo>
                <a:close/>
                <a:moveTo>
                  <a:pt x="16875" y="11200"/>
                </a:moveTo>
                <a:cubicBezTo>
                  <a:pt x="16502" y="11200"/>
                  <a:pt x="16200" y="11558"/>
                  <a:pt x="16200" y="12000"/>
                </a:cubicBezTo>
                <a:cubicBezTo>
                  <a:pt x="16200" y="12442"/>
                  <a:pt x="16502" y="12800"/>
                  <a:pt x="16875" y="12800"/>
                </a:cubicBezTo>
                <a:cubicBezTo>
                  <a:pt x="17248" y="12800"/>
                  <a:pt x="17550" y="12442"/>
                  <a:pt x="17550" y="12000"/>
                </a:cubicBezTo>
                <a:cubicBezTo>
                  <a:pt x="17550" y="11558"/>
                  <a:pt x="17248" y="11200"/>
                  <a:pt x="16875" y="11200"/>
                </a:cubicBezTo>
                <a:close/>
                <a:moveTo>
                  <a:pt x="20250" y="14400"/>
                </a:moveTo>
                <a:lnTo>
                  <a:pt x="16200" y="14400"/>
                </a:lnTo>
                <a:cubicBezTo>
                  <a:pt x="15454" y="14400"/>
                  <a:pt x="14850" y="13684"/>
                  <a:pt x="14850" y="12800"/>
                </a:cubicBezTo>
                <a:lnTo>
                  <a:pt x="14850" y="11200"/>
                </a:lnTo>
                <a:cubicBezTo>
                  <a:pt x="14850" y="10316"/>
                  <a:pt x="15454" y="9600"/>
                  <a:pt x="16200" y="9600"/>
                </a:cubicBezTo>
                <a:lnTo>
                  <a:pt x="20250" y="9600"/>
                </a:lnTo>
                <a:cubicBezTo>
                  <a:pt x="20996" y="9600"/>
                  <a:pt x="21600" y="10316"/>
                  <a:pt x="21600" y="11200"/>
                </a:cubicBezTo>
                <a:lnTo>
                  <a:pt x="21600" y="12800"/>
                </a:lnTo>
                <a:cubicBezTo>
                  <a:pt x="21600" y="13684"/>
                  <a:pt x="20996" y="14400"/>
                  <a:pt x="20250" y="14400"/>
                </a:cubicBezTo>
                <a:close/>
              </a:path>
            </a:pathLst>
          </a:custGeom>
          <a:solidFill>
            <a:srgbClr val="FFFCF5"/>
          </a:solidFill>
        </p:spPr>
        <p:txBody>
          <a:bodyPr lIns="38100" tIns="38100" rIns="38100" bIns="38100" anchor="ctr">
            <a:noAutofit/>
          </a:bodyPr>
          <a:lstStyle>
            <a:lvl1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Shape 42"/>
          <p:cNvSpPr>
            <a:spLocks noGrp="1"/>
          </p:cNvSpPr>
          <p:nvPr>
            <p:ph type="body" sz="quarter" idx="24"/>
          </p:nvPr>
        </p:nvSpPr>
        <p:spPr>
          <a:xfrm>
            <a:off x="3644900" y="5669756"/>
            <a:ext cx="330200" cy="268288"/>
          </a:xfrm>
          <a:custGeom>
            <a:avLst/>
            <a:gdLst/>
            <a:ahLst/>
            <a:cxnLst>
              <a:cxn ang="0">
                <a:pos x="wd2" y="hd2"/>
              </a:cxn>
              <a:cxn ang="5400000">
                <a:pos x="wd2" y="hd2"/>
              </a:cxn>
              <a:cxn ang="10800000">
                <a:pos x="wd2" y="hd2"/>
              </a:cxn>
              <a:cxn ang="16200000">
                <a:pos x="wd2" y="hd2"/>
              </a:cxn>
            </a:cxnLst>
            <a:rect l="0" t="0" r="r" b="b"/>
            <a:pathLst>
              <a:path w="21600" h="21600" extrusionOk="0">
                <a:moveTo>
                  <a:pt x="13500" y="8308"/>
                </a:moveTo>
                <a:lnTo>
                  <a:pt x="3375" y="8308"/>
                </a:lnTo>
                <a:lnTo>
                  <a:pt x="3375" y="5815"/>
                </a:lnTo>
                <a:lnTo>
                  <a:pt x="14175" y="5815"/>
                </a:lnTo>
                <a:lnTo>
                  <a:pt x="14175" y="4154"/>
                </a:lnTo>
                <a:lnTo>
                  <a:pt x="18225" y="4154"/>
                </a:lnTo>
                <a:lnTo>
                  <a:pt x="18225" y="6646"/>
                </a:lnTo>
                <a:lnTo>
                  <a:pt x="13500" y="6646"/>
                </a:lnTo>
                <a:cubicBezTo>
                  <a:pt x="13500" y="8308"/>
                  <a:pt x="13500" y="8308"/>
                  <a:pt x="13500" y="8308"/>
                </a:cubicBezTo>
                <a:close/>
                <a:moveTo>
                  <a:pt x="18900" y="8308"/>
                </a:moveTo>
                <a:lnTo>
                  <a:pt x="18900" y="12462"/>
                </a:lnTo>
                <a:lnTo>
                  <a:pt x="14175" y="12462"/>
                </a:lnTo>
                <a:cubicBezTo>
                  <a:pt x="14175" y="12462"/>
                  <a:pt x="14173" y="13740"/>
                  <a:pt x="14173" y="13928"/>
                </a:cubicBezTo>
                <a:cubicBezTo>
                  <a:pt x="14173" y="14495"/>
                  <a:pt x="13800" y="14954"/>
                  <a:pt x="13339" y="14954"/>
                </a:cubicBezTo>
                <a:lnTo>
                  <a:pt x="8259" y="14954"/>
                </a:lnTo>
                <a:cubicBezTo>
                  <a:pt x="7798" y="14954"/>
                  <a:pt x="7425" y="14495"/>
                  <a:pt x="7425" y="13928"/>
                </a:cubicBezTo>
                <a:cubicBezTo>
                  <a:pt x="7425" y="13740"/>
                  <a:pt x="7425" y="12462"/>
                  <a:pt x="7425" y="12462"/>
                </a:cubicBezTo>
                <a:lnTo>
                  <a:pt x="2700" y="12462"/>
                </a:lnTo>
                <a:lnTo>
                  <a:pt x="2700" y="9969"/>
                </a:lnTo>
                <a:lnTo>
                  <a:pt x="14850" y="9969"/>
                </a:lnTo>
                <a:lnTo>
                  <a:pt x="14850" y="8308"/>
                </a:lnTo>
                <a:cubicBezTo>
                  <a:pt x="14850" y="8308"/>
                  <a:pt x="18900" y="8308"/>
                  <a:pt x="18900" y="8308"/>
                </a:cubicBezTo>
                <a:close/>
                <a:moveTo>
                  <a:pt x="14850" y="13293"/>
                </a:moveTo>
                <a:lnTo>
                  <a:pt x="14850" y="14123"/>
                </a:lnTo>
                <a:cubicBezTo>
                  <a:pt x="14850" y="15041"/>
                  <a:pt x="14246" y="15785"/>
                  <a:pt x="13500" y="15785"/>
                </a:cubicBezTo>
                <a:lnTo>
                  <a:pt x="8100" y="15785"/>
                </a:lnTo>
                <a:cubicBezTo>
                  <a:pt x="7354" y="15785"/>
                  <a:pt x="6750" y="15041"/>
                  <a:pt x="6750" y="14123"/>
                </a:cubicBezTo>
                <a:lnTo>
                  <a:pt x="6750" y="13293"/>
                </a:lnTo>
                <a:lnTo>
                  <a:pt x="1350" y="13293"/>
                </a:lnTo>
                <a:lnTo>
                  <a:pt x="3375" y="831"/>
                </a:lnTo>
                <a:lnTo>
                  <a:pt x="13500" y="831"/>
                </a:lnTo>
                <a:lnTo>
                  <a:pt x="13500" y="1662"/>
                </a:lnTo>
                <a:lnTo>
                  <a:pt x="4050" y="1662"/>
                </a:lnTo>
                <a:lnTo>
                  <a:pt x="4050" y="4154"/>
                </a:lnTo>
                <a:lnTo>
                  <a:pt x="12825" y="4154"/>
                </a:lnTo>
                <a:lnTo>
                  <a:pt x="12825" y="2492"/>
                </a:lnTo>
                <a:lnTo>
                  <a:pt x="17550" y="2492"/>
                </a:lnTo>
                <a:lnTo>
                  <a:pt x="17550" y="831"/>
                </a:lnTo>
                <a:lnTo>
                  <a:pt x="18225" y="831"/>
                </a:lnTo>
                <a:lnTo>
                  <a:pt x="20250" y="13292"/>
                </a:lnTo>
                <a:cubicBezTo>
                  <a:pt x="20250" y="13292"/>
                  <a:pt x="14850" y="13293"/>
                  <a:pt x="14850" y="13293"/>
                </a:cubicBezTo>
                <a:close/>
                <a:moveTo>
                  <a:pt x="18900" y="0"/>
                </a:moveTo>
                <a:lnTo>
                  <a:pt x="2700" y="0"/>
                </a:lnTo>
                <a:lnTo>
                  <a:pt x="0" y="14123"/>
                </a:lnTo>
                <a:lnTo>
                  <a:pt x="1350" y="21600"/>
                </a:lnTo>
                <a:lnTo>
                  <a:pt x="20250" y="21600"/>
                </a:lnTo>
                <a:lnTo>
                  <a:pt x="21600" y="14123"/>
                </a:lnTo>
                <a:cubicBezTo>
                  <a:pt x="21600" y="14123"/>
                  <a:pt x="18900" y="0"/>
                  <a:pt x="18900" y="0"/>
                </a:cubicBezTo>
                <a:close/>
              </a:path>
            </a:pathLst>
          </a:custGeom>
          <a:solidFill>
            <a:srgbClr val="FFFCF5"/>
          </a:solidFill>
        </p:spPr>
        <p:txBody>
          <a:bodyPr lIns="38100" tIns="38100" rIns="38100" bIns="38100" anchor="ctr">
            <a:noAutofit/>
          </a:bodyPr>
          <a:lstStyle>
            <a:lvl1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 name="Shape 43"/>
          <p:cNvSpPr>
            <a:spLocks noGrp="1"/>
          </p:cNvSpPr>
          <p:nvPr>
            <p:ph type="body" sz="quarter" idx="25"/>
          </p:nvPr>
        </p:nvSpPr>
        <p:spPr>
          <a:xfrm>
            <a:off x="3675856" y="3886200"/>
            <a:ext cx="268288" cy="330200"/>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lnTo>
                  <a:pt x="15785" y="13500"/>
                </a:lnTo>
                <a:lnTo>
                  <a:pt x="15785" y="4050"/>
                </a:lnTo>
                <a:lnTo>
                  <a:pt x="18277" y="4050"/>
                </a:lnTo>
                <a:cubicBezTo>
                  <a:pt x="18277" y="4050"/>
                  <a:pt x="18277" y="13500"/>
                  <a:pt x="18277" y="13500"/>
                </a:cubicBezTo>
                <a:close/>
                <a:moveTo>
                  <a:pt x="14123" y="13500"/>
                </a:moveTo>
                <a:lnTo>
                  <a:pt x="11631" y="13500"/>
                </a:lnTo>
                <a:lnTo>
                  <a:pt x="11631" y="8775"/>
                </a:lnTo>
                <a:lnTo>
                  <a:pt x="14123" y="8775"/>
                </a:lnTo>
                <a:cubicBezTo>
                  <a:pt x="14123" y="8775"/>
                  <a:pt x="14123" y="13500"/>
                  <a:pt x="14123" y="13500"/>
                </a:cubicBezTo>
                <a:close/>
                <a:moveTo>
                  <a:pt x="9969" y="13500"/>
                </a:moveTo>
                <a:lnTo>
                  <a:pt x="7477" y="13500"/>
                </a:lnTo>
                <a:lnTo>
                  <a:pt x="7477" y="6750"/>
                </a:lnTo>
                <a:lnTo>
                  <a:pt x="9969" y="6750"/>
                </a:lnTo>
                <a:cubicBezTo>
                  <a:pt x="9969" y="6750"/>
                  <a:pt x="9969" y="13500"/>
                  <a:pt x="9969" y="13500"/>
                </a:cubicBezTo>
                <a:close/>
                <a:moveTo>
                  <a:pt x="5815" y="13500"/>
                </a:moveTo>
                <a:lnTo>
                  <a:pt x="3323" y="13500"/>
                </a:lnTo>
                <a:lnTo>
                  <a:pt x="3323" y="10800"/>
                </a:lnTo>
                <a:lnTo>
                  <a:pt x="5815" y="10800"/>
                </a:lnTo>
                <a:cubicBezTo>
                  <a:pt x="5815" y="10800"/>
                  <a:pt x="5815" y="13500"/>
                  <a:pt x="5815" y="13500"/>
                </a:cubicBezTo>
                <a:close/>
                <a:moveTo>
                  <a:pt x="831" y="2025"/>
                </a:moveTo>
                <a:lnTo>
                  <a:pt x="831" y="15525"/>
                </a:lnTo>
                <a:lnTo>
                  <a:pt x="20769" y="15525"/>
                </a:lnTo>
                <a:lnTo>
                  <a:pt x="20769" y="2025"/>
                </a:lnTo>
                <a:cubicBezTo>
                  <a:pt x="20769" y="2025"/>
                  <a:pt x="831" y="2025"/>
                  <a:pt x="831" y="2025"/>
                </a:cubicBezTo>
                <a:close/>
                <a:moveTo>
                  <a:pt x="16615" y="16200"/>
                </a:moveTo>
                <a:lnTo>
                  <a:pt x="18277" y="21600"/>
                </a:lnTo>
                <a:lnTo>
                  <a:pt x="19938" y="21600"/>
                </a:lnTo>
                <a:lnTo>
                  <a:pt x="18277" y="16200"/>
                </a:lnTo>
                <a:cubicBezTo>
                  <a:pt x="18277" y="16200"/>
                  <a:pt x="16615" y="16200"/>
                  <a:pt x="16615" y="16200"/>
                </a:cubicBezTo>
                <a:close/>
                <a:moveTo>
                  <a:pt x="9969" y="21600"/>
                </a:moveTo>
                <a:lnTo>
                  <a:pt x="11631" y="21600"/>
                </a:lnTo>
                <a:lnTo>
                  <a:pt x="11631" y="16200"/>
                </a:lnTo>
                <a:lnTo>
                  <a:pt x="9969" y="16200"/>
                </a:lnTo>
                <a:cubicBezTo>
                  <a:pt x="9969" y="16200"/>
                  <a:pt x="9969" y="21600"/>
                  <a:pt x="9969" y="21600"/>
                </a:cubicBezTo>
                <a:close/>
                <a:moveTo>
                  <a:pt x="20769" y="0"/>
                </a:moveTo>
                <a:lnTo>
                  <a:pt x="831" y="0"/>
                </a:lnTo>
                <a:cubicBezTo>
                  <a:pt x="372" y="0"/>
                  <a:pt x="0" y="302"/>
                  <a:pt x="0" y="675"/>
                </a:cubicBezTo>
                <a:cubicBezTo>
                  <a:pt x="0" y="1047"/>
                  <a:pt x="372" y="1350"/>
                  <a:pt x="831" y="1350"/>
                </a:cubicBezTo>
                <a:lnTo>
                  <a:pt x="20769" y="1350"/>
                </a:lnTo>
                <a:cubicBezTo>
                  <a:pt x="21228" y="1350"/>
                  <a:pt x="21600" y="1047"/>
                  <a:pt x="21600" y="675"/>
                </a:cubicBezTo>
                <a:cubicBezTo>
                  <a:pt x="21600" y="302"/>
                  <a:pt x="21228" y="0"/>
                  <a:pt x="20769" y="0"/>
                </a:cubicBezTo>
                <a:close/>
                <a:moveTo>
                  <a:pt x="3323" y="16200"/>
                </a:moveTo>
                <a:lnTo>
                  <a:pt x="4985" y="16200"/>
                </a:lnTo>
                <a:lnTo>
                  <a:pt x="3323" y="21600"/>
                </a:lnTo>
                <a:lnTo>
                  <a:pt x="1662" y="21600"/>
                </a:lnTo>
                <a:cubicBezTo>
                  <a:pt x="1662" y="21600"/>
                  <a:pt x="3323" y="16200"/>
                  <a:pt x="3323" y="16200"/>
                </a:cubicBezTo>
                <a:close/>
              </a:path>
            </a:pathLst>
          </a:custGeom>
          <a:solidFill>
            <a:srgbClr val="FFFCF5"/>
          </a:solidFill>
        </p:spPr>
        <p:txBody>
          <a:bodyPr lIns="38100" tIns="38100" rIns="38100" bIns="38100" anchor="ctr">
            <a:noAutofit/>
          </a:bodyPr>
          <a:lstStyle>
            <a:lvl1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 name="Shape 44"/>
          <p:cNvSpPr>
            <a:spLocks noGrp="1"/>
          </p:cNvSpPr>
          <p:nvPr>
            <p:ph type="body" sz="quarter" idx="26"/>
          </p:nvPr>
        </p:nvSpPr>
        <p:spPr>
          <a:xfrm>
            <a:off x="3675856" y="3040856"/>
            <a:ext cx="268288" cy="268288"/>
          </a:xfrm>
          <a:custGeom>
            <a:avLst/>
            <a:gdLst/>
            <a:ahLst/>
            <a:cxnLst>
              <a:cxn ang="0">
                <a:pos x="wd2" y="hd2"/>
              </a:cxn>
              <a:cxn ang="5400000">
                <a:pos x="wd2" y="hd2"/>
              </a:cxn>
              <a:cxn ang="10800000">
                <a:pos x="wd2" y="hd2"/>
              </a:cxn>
              <a:cxn ang="16200000">
                <a:pos x="wd2" y="hd2"/>
              </a:cxn>
            </a:cxnLst>
            <a:rect l="0" t="0" r="r" b="b"/>
            <a:pathLst>
              <a:path w="21600" h="21600" extrusionOk="0">
                <a:moveTo>
                  <a:pt x="20345" y="8839"/>
                </a:moveTo>
                <a:cubicBezTo>
                  <a:pt x="19816" y="4900"/>
                  <a:pt x="16700" y="1784"/>
                  <a:pt x="12761" y="1255"/>
                </a:cubicBezTo>
                <a:lnTo>
                  <a:pt x="12761" y="8839"/>
                </a:lnTo>
                <a:cubicBezTo>
                  <a:pt x="12761" y="8839"/>
                  <a:pt x="20345" y="8839"/>
                  <a:pt x="20345" y="8839"/>
                </a:cubicBezTo>
                <a:close/>
                <a:moveTo>
                  <a:pt x="21600" y="10029"/>
                </a:moveTo>
                <a:lnTo>
                  <a:pt x="11571" y="10029"/>
                </a:lnTo>
                <a:lnTo>
                  <a:pt x="11571" y="0"/>
                </a:lnTo>
                <a:cubicBezTo>
                  <a:pt x="17110" y="0"/>
                  <a:pt x="21600" y="4490"/>
                  <a:pt x="21600" y="10029"/>
                </a:cubicBezTo>
                <a:close/>
                <a:moveTo>
                  <a:pt x="10029" y="11571"/>
                </a:moveTo>
                <a:lnTo>
                  <a:pt x="20057" y="11571"/>
                </a:lnTo>
                <a:cubicBezTo>
                  <a:pt x="20057" y="17110"/>
                  <a:pt x="15567" y="21600"/>
                  <a:pt x="10029" y="21600"/>
                </a:cubicBezTo>
                <a:cubicBezTo>
                  <a:pt x="4490" y="21600"/>
                  <a:pt x="0" y="17110"/>
                  <a:pt x="0" y="11571"/>
                </a:cubicBezTo>
                <a:cubicBezTo>
                  <a:pt x="0" y="6033"/>
                  <a:pt x="4490" y="1543"/>
                  <a:pt x="10029" y="1543"/>
                </a:cubicBezTo>
                <a:cubicBezTo>
                  <a:pt x="10029" y="1543"/>
                  <a:pt x="10029" y="11571"/>
                  <a:pt x="10029" y="11571"/>
                </a:cubicBezTo>
                <a:close/>
              </a:path>
            </a:pathLst>
          </a:custGeom>
          <a:solidFill>
            <a:srgbClr val="FFFCF5"/>
          </a:solidFill>
        </p:spPr>
        <p:txBody>
          <a:bodyPr lIns="38100" tIns="38100" rIns="38100" bIns="38100" anchor="ctr">
            <a:noAutofit/>
          </a:bodyPr>
          <a:lstStyle>
            <a:lvl1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lvl1pPr>
          </a:lstStyle>
          <a:p>
            <a:pPr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 name="Shape 45"/>
          <p:cNvSpPr>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4598746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6496-A8BE-144C-95EE-EE200041CB2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3E99963-5EA1-AA40-BBF7-294A845CE88F}"/>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D4554-76D5-D841-B36F-3429543A4215}"/>
              </a:ext>
            </a:extLst>
          </p:cNvPr>
          <p:cNvSpPr>
            <a:spLocks noGrp="1"/>
          </p:cNvSpPr>
          <p:nvPr>
            <p:ph type="dt" sz="half" idx="10"/>
          </p:nvPr>
        </p:nvSpPr>
        <p:spPr/>
        <p:txBody>
          <a:bodyPr/>
          <a:lstStyle>
            <a:lvl1pPr>
              <a:defRPr>
                <a:solidFill>
                  <a:schemeClr val="bg1"/>
                </a:solidFill>
              </a:defRPr>
            </a:lvl1pPr>
          </a:lstStyle>
          <a:p>
            <a:fld id="{36F2822C-7F51-5145-888C-2ECFD0F53288}" type="datetimeFigureOut">
              <a:rPr lang="en-US" smtClean="0"/>
              <a:pPr/>
              <a:t>6/25/19</a:t>
            </a:fld>
            <a:endParaRPr lang="en-US"/>
          </a:p>
        </p:txBody>
      </p:sp>
      <p:sp>
        <p:nvSpPr>
          <p:cNvPr id="5" name="Footer Placeholder 4">
            <a:extLst>
              <a:ext uri="{FF2B5EF4-FFF2-40B4-BE49-F238E27FC236}">
                <a16:creationId xmlns:a16="http://schemas.microsoft.com/office/drawing/2014/main" id="{7058F880-1F43-4E4E-A86E-EB92086FD5B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D17A491-6A1D-4948-B9C4-5135151A9A55}"/>
              </a:ext>
            </a:extLst>
          </p:cNvPr>
          <p:cNvSpPr>
            <a:spLocks noGrp="1"/>
          </p:cNvSpPr>
          <p:nvPr>
            <p:ph type="sldNum" sz="quarter" idx="12"/>
          </p:nvPr>
        </p:nvSpPr>
        <p:spPr/>
        <p:txBody>
          <a:bodyPr/>
          <a:lstStyle>
            <a:lvl1pPr>
              <a:defRPr>
                <a:solidFill>
                  <a:schemeClr val="bg1"/>
                </a:solidFill>
              </a:defRPr>
            </a:lvl1pPr>
          </a:lstStyle>
          <a:p>
            <a:fld id="{FF3978E1-F04B-6449-B9EB-7ADAF07161E5}" type="slidenum">
              <a:rPr lang="en-US" smtClean="0"/>
              <a:pPr/>
              <a:t>‹#›</a:t>
            </a:fld>
            <a:endParaRPr lang="en-US"/>
          </a:p>
        </p:txBody>
      </p:sp>
    </p:spTree>
    <p:extLst>
      <p:ext uri="{BB962C8B-B14F-4D97-AF65-F5344CB8AC3E}">
        <p14:creationId xmlns:p14="http://schemas.microsoft.com/office/powerpoint/2010/main" val="410475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9125-C2AD-0742-B9CF-EC194B74C62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91026D3-B2C1-AE48-881C-19A8F722F2DA}"/>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2A78C8-564F-A84A-98A5-3167D3BA7DD9}"/>
              </a:ext>
            </a:extLst>
          </p:cNvPr>
          <p:cNvSpPr>
            <a:spLocks noGrp="1"/>
          </p:cNvSpPr>
          <p:nvPr>
            <p:ph type="dt" sz="half" idx="10"/>
          </p:nvPr>
        </p:nvSpPr>
        <p:spPr/>
        <p:txBody>
          <a:bodyPr/>
          <a:lstStyle>
            <a:lvl1pPr>
              <a:defRPr>
                <a:solidFill>
                  <a:schemeClr val="bg1"/>
                </a:solidFill>
              </a:defRPr>
            </a:lvl1pPr>
          </a:lstStyle>
          <a:p>
            <a:fld id="{36F2822C-7F51-5145-888C-2ECFD0F53288}" type="datetimeFigureOut">
              <a:rPr lang="en-US" smtClean="0"/>
              <a:pPr/>
              <a:t>6/25/19</a:t>
            </a:fld>
            <a:endParaRPr lang="en-US"/>
          </a:p>
        </p:txBody>
      </p:sp>
      <p:sp>
        <p:nvSpPr>
          <p:cNvPr id="5" name="Footer Placeholder 4">
            <a:extLst>
              <a:ext uri="{FF2B5EF4-FFF2-40B4-BE49-F238E27FC236}">
                <a16:creationId xmlns:a16="http://schemas.microsoft.com/office/drawing/2014/main" id="{C5A3F08C-10F1-2E45-A1AD-E49DC19BCFA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AA53100-6956-ED42-93F2-65B3BDECB5BE}"/>
              </a:ext>
            </a:extLst>
          </p:cNvPr>
          <p:cNvSpPr>
            <a:spLocks noGrp="1"/>
          </p:cNvSpPr>
          <p:nvPr>
            <p:ph type="sldNum" sz="quarter" idx="12"/>
          </p:nvPr>
        </p:nvSpPr>
        <p:spPr/>
        <p:txBody>
          <a:bodyPr/>
          <a:lstStyle>
            <a:lvl1pPr>
              <a:defRPr>
                <a:solidFill>
                  <a:schemeClr val="bg1"/>
                </a:solidFill>
              </a:defRPr>
            </a:lvl1pPr>
          </a:lstStyle>
          <a:p>
            <a:fld id="{FF3978E1-F04B-6449-B9EB-7ADAF07161E5}" type="slidenum">
              <a:rPr lang="en-US" smtClean="0"/>
              <a:pPr/>
              <a:t>‹#›</a:t>
            </a:fld>
            <a:endParaRPr lang="en-US"/>
          </a:p>
        </p:txBody>
      </p:sp>
    </p:spTree>
    <p:extLst>
      <p:ext uri="{BB962C8B-B14F-4D97-AF65-F5344CB8AC3E}">
        <p14:creationId xmlns:p14="http://schemas.microsoft.com/office/powerpoint/2010/main" val="194384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171C-693E-F644-AFAC-5117CFAC6627}"/>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8A4452-30C5-1241-B194-1915BC40DC91}"/>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90E20B-A3E2-5D4A-A60F-6D1EA0F56972}"/>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1209D7-63B9-624C-BA1D-D57C9DB46809}"/>
              </a:ext>
            </a:extLst>
          </p:cNvPr>
          <p:cNvSpPr>
            <a:spLocks noGrp="1"/>
          </p:cNvSpPr>
          <p:nvPr>
            <p:ph type="dt" sz="half" idx="10"/>
          </p:nvPr>
        </p:nvSpPr>
        <p:spPr/>
        <p:txBody>
          <a:bodyPr/>
          <a:lstStyle>
            <a:lvl1pPr>
              <a:defRPr>
                <a:solidFill>
                  <a:schemeClr val="bg1"/>
                </a:solidFill>
              </a:defRPr>
            </a:lvl1pPr>
          </a:lstStyle>
          <a:p>
            <a:fld id="{36F2822C-7F51-5145-888C-2ECFD0F53288}" type="datetimeFigureOut">
              <a:rPr lang="en-US" smtClean="0"/>
              <a:pPr/>
              <a:t>6/25/19</a:t>
            </a:fld>
            <a:endParaRPr lang="en-US"/>
          </a:p>
        </p:txBody>
      </p:sp>
      <p:sp>
        <p:nvSpPr>
          <p:cNvPr id="6" name="Footer Placeholder 5">
            <a:extLst>
              <a:ext uri="{FF2B5EF4-FFF2-40B4-BE49-F238E27FC236}">
                <a16:creationId xmlns:a16="http://schemas.microsoft.com/office/drawing/2014/main" id="{951018C6-FE6A-4D43-8D87-784636C5607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0576B31A-92D3-6F43-B68D-739F6F259187}"/>
              </a:ext>
            </a:extLst>
          </p:cNvPr>
          <p:cNvSpPr>
            <a:spLocks noGrp="1"/>
          </p:cNvSpPr>
          <p:nvPr>
            <p:ph type="sldNum" sz="quarter" idx="12"/>
          </p:nvPr>
        </p:nvSpPr>
        <p:spPr/>
        <p:txBody>
          <a:bodyPr/>
          <a:lstStyle>
            <a:lvl1pPr>
              <a:defRPr>
                <a:solidFill>
                  <a:schemeClr val="bg1"/>
                </a:solidFill>
              </a:defRPr>
            </a:lvl1pPr>
          </a:lstStyle>
          <a:p>
            <a:fld id="{FF3978E1-F04B-6449-B9EB-7ADAF07161E5}" type="slidenum">
              <a:rPr lang="en-US" smtClean="0"/>
              <a:pPr/>
              <a:t>‹#›</a:t>
            </a:fld>
            <a:endParaRPr lang="en-US"/>
          </a:p>
        </p:txBody>
      </p:sp>
    </p:spTree>
    <p:extLst>
      <p:ext uri="{BB962C8B-B14F-4D97-AF65-F5344CB8AC3E}">
        <p14:creationId xmlns:p14="http://schemas.microsoft.com/office/powerpoint/2010/main" val="104405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F4AE-1C1E-3947-82C9-83DD6323B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8E5AB-7325-1848-97DC-84629EE269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61D4B2-FB88-5B41-81E2-135F44669E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4D0B2B-471B-C247-911A-2D3A1CF05C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53EEE5-4BD3-2B4E-8D4B-BB863E32D0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72A2FA-7494-E04D-A6A5-7BD5F51005E9}"/>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8" name="Footer Placeholder 7">
            <a:extLst>
              <a:ext uri="{FF2B5EF4-FFF2-40B4-BE49-F238E27FC236}">
                <a16:creationId xmlns:a16="http://schemas.microsoft.com/office/drawing/2014/main" id="{0097E43F-FD92-BA45-8AAD-8BCA6AA13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46E383-D64A-F94E-9F6F-170C6220864A}"/>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13280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2AAD-8DF4-B44C-B69B-FA0378A98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8AF568-6313-C84E-948C-14B403355551}"/>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4" name="Footer Placeholder 3">
            <a:extLst>
              <a:ext uri="{FF2B5EF4-FFF2-40B4-BE49-F238E27FC236}">
                <a16:creationId xmlns:a16="http://schemas.microsoft.com/office/drawing/2014/main" id="{724A1CE6-6D07-144B-8405-DF31EEF76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69A176-9BFF-6E47-8E57-5E12EB412D34}"/>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11677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9E07E-A824-D443-9F3B-BFFA9FDBACB1}"/>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3" name="Footer Placeholder 2">
            <a:extLst>
              <a:ext uri="{FF2B5EF4-FFF2-40B4-BE49-F238E27FC236}">
                <a16:creationId xmlns:a16="http://schemas.microsoft.com/office/drawing/2014/main" id="{D5668E41-B207-A04E-B659-EA29681307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87A9AA-C317-BB40-BAC1-4B078616210B}"/>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122581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81C1-C4CB-C54F-A162-1067ECE46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B90B1D-3640-2A49-8EDF-F429C06E21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DCA5E-04A2-DD45-9FA0-5CFAD3502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CDE61-BD7E-2647-A1AC-521B6FF617F1}"/>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6" name="Footer Placeholder 5">
            <a:extLst>
              <a:ext uri="{FF2B5EF4-FFF2-40B4-BE49-F238E27FC236}">
                <a16:creationId xmlns:a16="http://schemas.microsoft.com/office/drawing/2014/main" id="{BDF3D57C-6880-F04F-A612-34B63FF5E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D6C20-B3AE-D445-B84A-39019BA47934}"/>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405604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277F-703B-CA4D-90ED-B9A973AD0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3BB368-9F10-0D47-B940-B7AB6BF57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55C62F-9B54-5248-8FFE-4BFE4228B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8C9135-3CC3-AF40-9375-C1186DD89DAC}"/>
              </a:ext>
            </a:extLst>
          </p:cNvPr>
          <p:cNvSpPr>
            <a:spLocks noGrp="1"/>
          </p:cNvSpPr>
          <p:nvPr>
            <p:ph type="dt" sz="half" idx="10"/>
          </p:nvPr>
        </p:nvSpPr>
        <p:spPr/>
        <p:txBody>
          <a:bodyPr/>
          <a:lstStyle/>
          <a:p>
            <a:fld id="{36F2822C-7F51-5145-888C-2ECFD0F53288}" type="datetimeFigureOut">
              <a:rPr lang="en-US" smtClean="0"/>
              <a:t>6/25/19</a:t>
            </a:fld>
            <a:endParaRPr lang="en-US"/>
          </a:p>
        </p:txBody>
      </p:sp>
      <p:sp>
        <p:nvSpPr>
          <p:cNvPr id="6" name="Footer Placeholder 5">
            <a:extLst>
              <a:ext uri="{FF2B5EF4-FFF2-40B4-BE49-F238E27FC236}">
                <a16:creationId xmlns:a16="http://schemas.microsoft.com/office/drawing/2014/main" id="{5B7B078E-204E-BE4F-A2ED-E0FCC738C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288DF-2DE7-7A44-B97F-8A1DB647EC7D}"/>
              </a:ext>
            </a:extLst>
          </p:cNvPr>
          <p:cNvSpPr>
            <a:spLocks noGrp="1"/>
          </p:cNvSpPr>
          <p:nvPr>
            <p:ph type="sldNum" sz="quarter" idx="12"/>
          </p:nvPr>
        </p:nvSpPr>
        <p:spPr/>
        <p:txBody>
          <a:bodyPr/>
          <a:lstStyle/>
          <a:p>
            <a:fld id="{FF3978E1-F04B-6449-B9EB-7ADAF07161E5}" type="slidenum">
              <a:rPr lang="en-US" smtClean="0"/>
              <a:t>‹#›</a:t>
            </a:fld>
            <a:endParaRPr lang="en-US"/>
          </a:p>
        </p:txBody>
      </p:sp>
    </p:spTree>
    <p:extLst>
      <p:ext uri="{BB962C8B-B14F-4D97-AF65-F5344CB8AC3E}">
        <p14:creationId xmlns:p14="http://schemas.microsoft.com/office/powerpoint/2010/main" val="210632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16232A-CD10-984E-89E8-BE9A1D64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37F3C-04FB-2141-869C-5804868D1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8D965-FAF1-9E4C-9030-BF6BFF22A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6F2822C-7F51-5145-888C-2ECFD0F53288}" type="datetimeFigureOut">
              <a:rPr lang="en-US" smtClean="0"/>
              <a:pPr/>
              <a:t>6/25/19</a:t>
            </a:fld>
            <a:endParaRPr lang="en-US"/>
          </a:p>
        </p:txBody>
      </p:sp>
      <p:sp>
        <p:nvSpPr>
          <p:cNvPr id="5" name="Footer Placeholder 4">
            <a:extLst>
              <a:ext uri="{FF2B5EF4-FFF2-40B4-BE49-F238E27FC236}">
                <a16:creationId xmlns:a16="http://schemas.microsoft.com/office/drawing/2014/main" id="{76E793B6-154E-5541-9427-B16EC07AF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8A5889D-17B8-9A4D-AE41-9C2B67C23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F3978E1-F04B-6449-B9EB-7ADAF07161E5}" type="slidenum">
              <a:rPr lang="en-US" smtClean="0"/>
              <a:pPr/>
              <a:t>‹#›</a:t>
            </a:fld>
            <a:endParaRPr lang="en-US"/>
          </a:p>
        </p:txBody>
      </p:sp>
    </p:spTree>
    <p:extLst>
      <p:ext uri="{BB962C8B-B14F-4D97-AF65-F5344CB8AC3E}">
        <p14:creationId xmlns:p14="http://schemas.microsoft.com/office/powerpoint/2010/main" val="4200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9.jpg"/><Relationship Id="rId1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33.jpg"/><Relationship Id="rId2" Type="http://schemas.openxmlformats.org/officeDocument/2006/relationships/notesSlide" Target="../notesSlides/notesSlide7.xml"/><Relationship Id="rId16"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23.png"/><Relationship Id="rId5" Type="http://schemas.openxmlformats.org/officeDocument/2006/relationships/image" Target="../media/image27.png"/><Relationship Id="rId15" Type="http://schemas.openxmlformats.org/officeDocument/2006/relationships/image" Target="../media/image31.jpg"/><Relationship Id="rId10" Type="http://schemas.openxmlformats.org/officeDocument/2006/relationships/image" Target="../media/image22.png"/><Relationship Id="rId19"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18.png"/><Relationship Id="rId14"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7AE3-8772-5043-8DE5-16FF8B94C7AF}"/>
              </a:ext>
            </a:extLst>
          </p:cNvPr>
          <p:cNvSpPr>
            <a:spLocks noGrp="1"/>
          </p:cNvSpPr>
          <p:nvPr>
            <p:ph type="ctrTitle"/>
          </p:nvPr>
        </p:nvSpPr>
        <p:spPr>
          <a:xfrm>
            <a:off x="3992768" y="3294034"/>
            <a:ext cx="7524318" cy="1078048"/>
          </a:xfrm>
        </p:spPr>
        <p:txBody>
          <a:bodyPr>
            <a:noAutofit/>
          </a:bodyPr>
          <a:lstStyle/>
          <a:p>
            <a:r>
              <a:rPr lang="en-US" sz="4800" b="1" dirty="0">
                <a:solidFill>
                  <a:schemeClr val="accent4"/>
                </a:solidFill>
              </a:rPr>
              <a:t>ASEAN CATCH DOCUMENTATION SCHEME (ACDS)</a:t>
            </a:r>
            <a:endParaRPr lang="en-US" sz="6600" b="1" dirty="0">
              <a:solidFill>
                <a:schemeClr val="accent4"/>
              </a:solidFill>
            </a:endParaRPr>
          </a:p>
        </p:txBody>
      </p:sp>
      <p:pic>
        <p:nvPicPr>
          <p:cNvPr id="12" name="Picture 11">
            <a:extLst>
              <a:ext uri="{FF2B5EF4-FFF2-40B4-BE49-F238E27FC236}">
                <a16:creationId xmlns:a16="http://schemas.microsoft.com/office/drawing/2014/main" id="{73932674-2DCD-DF41-A13E-4B4CD096CC47}"/>
              </a:ext>
            </a:extLst>
          </p:cNvPr>
          <p:cNvPicPr>
            <a:picLocks noChangeAspect="1"/>
          </p:cNvPicPr>
          <p:nvPr/>
        </p:nvPicPr>
        <p:blipFill>
          <a:blip r:embed="rId3"/>
          <a:stretch>
            <a:fillRect/>
          </a:stretch>
        </p:blipFill>
        <p:spPr>
          <a:xfrm>
            <a:off x="525977" y="5450227"/>
            <a:ext cx="1600991" cy="999694"/>
          </a:xfrm>
          <a:prstGeom prst="rect">
            <a:avLst/>
          </a:prstGeom>
        </p:spPr>
      </p:pic>
      <p:pic>
        <p:nvPicPr>
          <p:cNvPr id="18" name="Picture 17">
            <a:extLst>
              <a:ext uri="{FF2B5EF4-FFF2-40B4-BE49-F238E27FC236}">
                <a16:creationId xmlns:a16="http://schemas.microsoft.com/office/drawing/2014/main" id="{DB5DE523-B968-1F42-A7E5-EBE02C3DB5E7}"/>
              </a:ext>
            </a:extLst>
          </p:cNvPr>
          <p:cNvPicPr>
            <a:picLocks noChangeAspect="1"/>
          </p:cNvPicPr>
          <p:nvPr/>
        </p:nvPicPr>
        <p:blipFill>
          <a:blip r:embed="rId4"/>
          <a:stretch>
            <a:fillRect/>
          </a:stretch>
        </p:blipFill>
        <p:spPr>
          <a:xfrm>
            <a:off x="10485567" y="5355156"/>
            <a:ext cx="1131557" cy="1131557"/>
          </a:xfrm>
          <a:prstGeom prst="rect">
            <a:avLst/>
          </a:prstGeom>
        </p:spPr>
      </p:pic>
      <p:pic>
        <p:nvPicPr>
          <p:cNvPr id="20" name="Picture 19">
            <a:extLst>
              <a:ext uri="{FF2B5EF4-FFF2-40B4-BE49-F238E27FC236}">
                <a16:creationId xmlns:a16="http://schemas.microsoft.com/office/drawing/2014/main" id="{48996A1B-F558-114D-805E-1F03D7BA7934}"/>
              </a:ext>
            </a:extLst>
          </p:cNvPr>
          <p:cNvPicPr>
            <a:picLocks noChangeAspect="1"/>
          </p:cNvPicPr>
          <p:nvPr/>
        </p:nvPicPr>
        <p:blipFill>
          <a:blip r:embed="rId5"/>
          <a:stretch>
            <a:fillRect/>
          </a:stretch>
        </p:blipFill>
        <p:spPr>
          <a:xfrm>
            <a:off x="9013396" y="5355157"/>
            <a:ext cx="1171733" cy="1167174"/>
          </a:xfrm>
          <a:prstGeom prst="rect">
            <a:avLst/>
          </a:prstGeom>
        </p:spPr>
      </p:pic>
      <p:sp>
        <p:nvSpPr>
          <p:cNvPr id="23" name="TextBox 22">
            <a:extLst>
              <a:ext uri="{FF2B5EF4-FFF2-40B4-BE49-F238E27FC236}">
                <a16:creationId xmlns:a16="http://schemas.microsoft.com/office/drawing/2014/main" id="{EE39BFAD-C119-0C4C-84B7-2F24F361173A}"/>
              </a:ext>
            </a:extLst>
          </p:cNvPr>
          <p:cNvSpPr txBox="1"/>
          <p:nvPr/>
        </p:nvSpPr>
        <p:spPr>
          <a:xfrm>
            <a:off x="-417443" y="4846320"/>
            <a:ext cx="184731" cy="369332"/>
          </a:xfrm>
          <a:prstGeom prst="rect">
            <a:avLst/>
          </a:prstGeom>
          <a:noFill/>
        </p:spPr>
        <p:txBody>
          <a:bodyPr wrap="none" rtlCol="0">
            <a:spAutoFit/>
          </a:bodyPr>
          <a:lstStyle/>
          <a:p>
            <a:endParaRPr lang="en-US" dirty="0"/>
          </a:p>
        </p:txBody>
      </p:sp>
      <p:pic>
        <p:nvPicPr>
          <p:cNvPr id="25" name="Picture 24">
            <a:extLst>
              <a:ext uri="{FF2B5EF4-FFF2-40B4-BE49-F238E27FC236}">
                <a16:creationId xmlns:a16="http://schemas.microsoft.com/office/drawing/2014/main" id="{86422D8B-282B-5744-BA29-252C0C3444BC}"/>
              </a:ext>
            </a:extLst>
          </p:cNvPr>
          <p:cNvPicPr>
            <a:picLocks noChangeAspect="1"/>
          </p:cNvPicPr>
          <p:nvPr/>
        </p:nvPicPr>
        <p:blipFill>
          <a:blip r:embed="rId6"/>
          <a:stretch>
            <a:fillRect/>
          </a:stretch>
        </p:blipFill>
        <p:spPr>
          <a:xfrm>
            <a:off x="5591309" y="5367737"/>
            <a:ext cx="3146363" cy="1054746"/>
          </a:xfrm>
          <a:prstGeom prst="rect">
            <a:avLst/>
          </a:prstGeom>
        </p:spPr>
      </p:pic>
      <p:sp>
        <p:nvSpPr>
          <p:cNvPr id="26" name="Rounded Rectangle 25">
            <a:extLst>
              <a:ext uri="{FF2B5EF4-FFF2-40B4-BE49-F238E27FC236}">
                <a16:creationId xmlns:a16="http://schemas.microsoft.com/office/drawing/2014/main" id="{1D04DFA6-7AA9-BF43-BFCD-3F9C31F38A23}"/>
              </a:ext>
            </a:extLst>
          </p:cNvPr>
          <p:cNvSpPr/>
          <p:nvPr/>
        </p:nvSpPr>
        <p:spPr>
          <a:xfrm>
            <a:off x="315017" y="481263"/>
            <a:ext cx="11425147" cy="455595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86FA88A-A2A4-8E42-808A-567B84B0430B}"/>
              </a:ext>
            </a:extLst>
          </p:cNvPr>
          <p:cNvPicPr>
            <a:picLocks noChangeAspect="1"/>
          </p:cNvPicPr>
          <p:nvPr/>
        </p:nvPicPr>
        <p:blipFill>
          <a:blip r:embed="rId7"/>
          <a:stretch>
            <a:fillRect/>
          </a:stretch>
        </p:blipFill>
        <p:spPr>
          <a:xfrm>
            <a:off x="7941854" y="778251"/>
            <a:ext cx="1726924" cy="1294755"/>
          </a:xfrm>
          <a:prstGeom prst="rect">
            <a:avLst/>
          </a:prstGeom>
        </p:spPr>
      </p:pic>
      <p:pic>
        <p:nvPicPr>
          <p:cNvPr id="16" name="Picture 15"/>
          <p:cNvPicPr/>
          <p:nvPr/>
        </p:nvPicPr>
        <p:blipFill>
          <a:blip r:embed="rId8" cstate="print">
            <a:extLst>
              <a:ext uri="{28A0092B-C50C-407E-A947-70E740481C1C}">
                <a14:useLocalDpi xmlns:a14="http://schemas.microsoft.com/office/drawing/2010/main" val="0"/>
              </a:ext>
            </a:extLst>
          </a:blip>
          <a:stretch>
            <a:fillRect/>
          </a:stretch>
        </p:blipFill>
        <p:spPr>
          <a:xfrm>
            <a:off x="6182499" y="774881"/>
            <a:ext cx="1298125" cy="1298125"/>
          </a:xfrm>
          <a:prstGeom prst="rect">
            <a:avLst/>
          </a:prstGeom>
        </p:spPr>
      </p:pic>
      <p:pic>
        <p:nvPicPr>
          <p:cNvPr id="5" name="Picture 4">
            <a:extLst>
              <a:ext uri="{FF2B5EF4-FFF2-40B4-BE49-F238E27FC236}">
                <a16:creationId xmlns:a16="http://schemas.microsoft.com/office/drawing/2014/main" id="{2F76BE93-796B-A643-B997-F5357492B529}"/>
              </a:ext>
            </a:extLst>
          </p:cNvPr>
          <p:cNvPicPr>
            <a:picLocks noChangeAspect="1"/>
          </p:cNvPicPr>
          <p:nvPr/>
        </p:nvPicPr>
        <p:blipFill>
          <a:blip r:embed="rId9"/>
          <a:stretch>
            <a:fillRect/>
          </a:stretch>
        </p:blipFill>
        <p:spPr>
          <a:xfrm>
            <a:off x="501264" y="774880"/>
            <a:ext cx="4678526" cy="2654119"/>
          </a:xfrm>
          <a:prstGeom prst="rect">
            <a:avLst/>
          </a:prstGeom>
        </p:spPr>
      </p:pic>
      <p:pic>
        <p:nvPicPr>
          <p:cNvPr id="9" name="Picture 8">
            <a:extLst>
              <a:ext uri="{FF2B5EF4-FFF2-40B4-BE49-F238E27FC236}">
                <a16:creationId xmlns:a16="http://schemas.microsoft.com/office/drawing/2014/main" id="{77AC5431-081E-8847-A403-845808D98C3A}"/>
              </a:ext>
            </a:extLst>
          </p:cNvPr>
          <p:cNvPicPr>
            <a:picLocks noChangeAspect="1"/>
          </p:cNvPicPr>
          <p:nvPr/>
        </p:nvPicPr>
        <p:blipFill>
          <a:blip r:embed="rId10"/>
          <a:stretch>
            <a:fillRect/>
          </a:stretch>
        </p:blipFill>
        <p:spPr>
          <a:xfrm>
            <a:off x="2483307" y="5539659"/>
            <a:ext cx="2825804" cy="820829"/>
          </a:xfrm>
          <a:prstGeom prst="rect">
            <a:avLst/>
          </a:prstGeom>
          <a:effectLst>
            <a:glow rad="50800">
              <a:schemeClr val="bg1"/>
            </a:glow>
          </a:effectLst>
        </p:spPr>
      </p:pic>
      <p:sp>
        <p:nvSpPr>
          <p:cNvPr id="3" name="TextBox 2">
            <a:extLst>
              <a:ext uri="{FF2B5EF4-FFF2-40B4-BE49-F238E27FC236}">
                <a16:creationId xmlns:a16="http://schemas.microsoft.com/office/drawing/2014/main" id="{AC66D0F7-E4BA-4502-B605-738F98494587}"/>
              </a:ext>
            </a:extLst>
          </p:cNvPr>
          <p:cNvSpPr txBox="1"/>
          <p:nvPr/>
        </p:nvSpPr>
        <p:spPr>
          <a:xfrm>
            <a:off x="5799760" y="4552263"/>
            <a:ext cx="3799502" cy="400110"/>
          </a:xfrm>
          <a:prstGeom prst="rect">
            <a:avLst/>
          </a:prstGeom>
          <a:noFill/>
        </p:spPr>
        <p:txBody>
          <a:bodyPr wrap="none" rtlCol="0">
            <a:spAutoFit/>
          </a:bodyPr>
          <a:lstStyle/>
          <a:p>
            <a:r>
              <a:rPr lang="en-US" sz="2000" dirty="0">
                <a:solidFill>
                  <a:schemeClr val="bg1"/>
                </a:solidFill>
              </a:rPr>
              <a:t>SEAFDEC/ TRAINING DEPARTMENT</a:t>
            </a:r>
            <a:endParaRPr lang="th-TH" sz="2000" dirty="0">
              <a:solidFill>
                <a:schemeClr val="bg1"/>
              </a:solidFill>
            </a:endParaRPr>
          </a:p>
        </p:txBody>
      </p:sp>
    </p:spTree>
    <p:extLst>
      <p:ext uri="{BB962C8B-B14F-4D97-AF65-F5344CB8AC3E}">
        <p14:creationId xmlns:p14="http://schemas.microsoft.com/office/powerpoint/2010/main" val="125981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48CM_group.tiff"/>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a:fillRect/>
          </a:stretch>
        </p:blipFill>
        <p:spPr>
          <a:xfrm>
            <a:off x="-1" y="0"/>
            <a:ext cx="3439224" cy="1742765"/>
          </a:xfrm>
          <a:prstGeom prst="rect">
            <a:avLst/>
          </a:prstGeom>
        </p:spPr>
      </p:pic>
      <p:pic>
        <p:nvPicPr>
          <p:cNvPr id="266" name="DSC_0319-small.jpg"/>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2948" y="1676401"/>
            <a:ext cx="3442171" cy="5181598"/>
          </a:xfrm>
          <a:prstGeom prst="rect">
            <a:avLst/>
          </a:prstGeom>
          <a:ln w="12700">
            <a:miter lim="400000"/>
          </a:ln>
        </p:spPr>
      </p:pic>
      <p:sp>
        <p:nvSpPr>
          <p:cNvPr id="2" name="TextBox 1">
            <a:extLst>
              <a:ext uri="{FF2B5EF4-FFF2-40B4-BE49-F238E27FC236}">
                <a16:creationId xmlns:a16="http://schemas.microsoft.com/office/drawing/2014/main" id="{C397AB34-1B96-426C-9507-A96805567695}"/>
              </a:ext>
            </a:extLst>
          </p:cNvPr>
          <p:cNvSpPr txBox="1"/>
          <p:nvPr/>
        </p:nvSpPr>
        <p:spPr>
          <a:xfrm>
            <a:off x="5907201" y="243831"/>
            <a:ext cx="3888052" cy="769441"/>
          </a:xfrm>
          <a:prstGeom prst="rect">
            <a:avLst/>
          </a:prstGeom>
          <a:noFill/>
        </p:spPr>
        <p:txBody>
          <a:bodyPr wrap="none" rtlCol="0">
            <a:spAutoFit/>
          </a:bodyPr>
          <a:lstStyle/>
          <a:p>
            <a:r>
              <a:rPr lang="en-US" sz="4400" b="1" dirty="0">
                <a:solidFill>
                  <a:srgbClr val="FFC000"/>
                </a:solidFill>
              </a:rPr>
              <a:t>INTRODUCTION</a:t>
            </a:r>
          </a:p>
        </p:txBody>
      </p:sp>
      <p:sp>
        <p:nvSpPr>
          <p:cNvPr id="6" name="Text Placeholder 5">
            <a:extLst>
              <a:ext uri="{FF2B5EF4-FFF2-40B4-BE49-F238E27FC236}">
                <a16:creationId xmlns:a16="http://schemas.microsoft.com/office/drawing/2014/main" id="{5E961368-DA49-4A8F-BF66-0BFC17DC2F1B}"/>
              </a:ext>
            </a:extLst>
          </p:cNvPr>
          <p:cNvSpPr>
            <a:spLocks noGrp="1"/>
          </p:cNvSpPr>
          <p:nvPr>
            <p:ph type="body" sz="quarter" idx="13"/>
          </p:nvPr>
        </p:nvSpPr>
        <p:spPr>
          <a:xfrm>
            <a:off x="3815254" y="3031657"/>
            <a:ext cx="8071945" cy="2024393"/>
          </a:xfrm>
        </p:spPr>
        <p:txBody>
          <a:bodyPr/>
          <a:lstStyle/>
          <a:p>
            <a:pPr marL="342900" indent="-342900" defTabSz="171468">
              <a:buFont typeface="Wingdings" panose="05000000000000000000" pitchFamily="2" charset="2"/>
              <a:buChar char="Ø"/>
              <a:defRPr sz="6200">
                <a:latin typeface="Helvetica"/>
                <a:ea typeface="Helvetica"/>
                <a:cs typeface="Helvetica"/>
                <a:sym typeface="Helvetica"/>
              </a:defRPr>
            </a:pPr>
            <a:r>
              <a:rPr lang="en-US" sz="2400" dirty="0">
                <a:solidFill>
                  <a:schemeClr val="bg1"/>
                </a:solidFill>
                <a:latin typeface="Calibri" panose="020F0502020204030204" pitchFamily="34" charset="0"/>
                <a:cs typeface="Calibri" panose="020F0502020204030204" pitchFamily="34" charset="0"/>
              </a:rPr>
              <a:t> 2010, introduction of the EC-Regulation in 2010</a:t>
            </a:r>
            <a:br>
              <a:rPr lang="en-US" sz="2400" dirty="0">
                <a:solidFill>
                  <a:schemeClr val="bg1"/>
                </a:solidFill>
                <a:latin typeface="Calibri" panose="020F0502020204030204" pitchFamily="34"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a:p>
            <a:pPr marL="342900" indent="-342900" defTabSz="171468">
              <a:buFont typeface="Wingdings" panose="05000000000000000000" pitchFamily="2" charset="2"/>
              <a:buChar char="Ø"/>
              <a:defRPr sz="6200">
                <a:latin typeface="Helvetica"/>
                <a:ea typeface="Helvetica"/>
                <a:cs typeface="Helvetica"/>
                <a:sym typeface="Helvetica"/>
              </a:defRPr>
            </a:pPr>
            <a:r>
              <a:rPr lang="en-US" sz="2400" dirty="0">
                <a:solidFill>
                  <a:schemeClr val="bg1"/>
                </a:solidFill>
                <a:latin typeface="Calibri" panose="020F0502020204030204" pitchFamily="34" charset="0"/>
                <a:cs typeface="Calibri" panose="020F0502020204030204" pitchFamily="34" charset="0"/>
              </a:rPr>
              <a:t>2014, AMSs expressed their support toward the development of common regional catch documentation scheme/system herein after called </a:t>
            </a:r>
            <a:r>
              <a:rPr lang="en-US" sz="2400" b="1" dirty="0">
                <a:solidFill>
                  <a:srgbClr val="FFFF00"/>
                </a:solidFill>
                <a:latin typeface="Calibri" panose="020F0502020204030204" pitchFamily="34" charset="0"/>
                <a:cs typeface="Calibri" panose="020F0502020204030204" pitchFamily="34" charset="0"/>
              </a:rPr>
              <a:t>“ASEAN Catch Documentation Scheme (ACDS)“</a:t>
            </a:r>
            <a:br>
              <a:rPr lang="en-US" sz="2400" dirty="0">
                <a:solidFill>
                  <a:schemeClr val="bg1"/>
                </a:solidFill>
                <a:latin typeface="Calibri" panose="020F0502020204030204" pitchFamily="34"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a:p>
            <a:pPr marL="342900" indent="-342900" defTabSz="171468">
              <a:buFont typeface="Wingdings" panose="05000000000000000000" pitchFamily="2" charset="2"/>
              <a:buChar char="Ø"/>
              <a:defRPr sz="6200">
                <a:latin typeface="Helvetica"/>
                <a:ea typeface="Helvetica"/>
                <a:cs typeface="Helvetica"/>
                <a:sym typeface="Helvetica"/>
              </a:defRPr>
            </a:pPr>
            <a:r>
              <a:rPr lang="en-US" sz="2400" dirty="0">
                <a:solidFill>
                  <a:schemeClr val="bg1"/>
                </a:solidFill>
                <a:latin typeface="Calibri" panose="020F0502020204030204" pitchFamily="34" charset="0"/>
                <a:cs typeface="Calibri" panose="020F0502020204030204" pitchFamily="34" charset="0"/>
              </a:rPr>
              <a:t>Through the expert meetings and Regional Technical Consultations, the Concept of ACDS was drafted &amp; endorsed by 25ASWGFi in May 2017</a:t>
            </a:r>
            <a:br>
              <a:rPr lang="en-US" sz="2400" dirty="0">
                <a:solidFill>
                  <a:schemeClr val="bg1"/>
                </a:solidFill>
                <a:latin typeface="Calibri" panose="020F0502020204030204" pitchFamily="34" charset="0"/>
                <a:cs typeface="Calibri" panose="020F0502020204030204" pitchFamily="34" charset="0"/>
              </a:rPr>
            </a:br>
            <a:endParaRPr lang="en-US" sz="2400" dirty="0">
              <a:solidFill>
                <a:schemeClr val="bg1"/>
              </a:solidFill>
              <a:latin typeface="Calibri" panose="020F0502020204030204" pitchFamily="34" charset="0"/>
              <a:cs typeface="Calibri" panose="020F0502020204030204" pitchFamily="34" charset="0"/>
            </a:endParaRPr>
          </a:p>
          <a:p>
            <a:pPr marL="342900" indent="-342900" defTabSz="171468">
              <a:buFont typeface="Wingdings" panose="05000000000000000000" pitchFamily="2" charset="2"/>
              <a:buChar char="Ø"/>
              <a:defRPr sz="6200">
                <a:latin typeface="Helvetica"/>
                <a:ea typeface="Helvetica"/>
                <a:cs typeface="Helvetica"/>
                <a:sym typeface="Helvetica"/>
              </a:defRPr>
            </a:pPr>
            <a:r>
              <a:rPr lang="en-US" sz="2400" dirty="0">
                <a:solidFill>
                  <a:schemeClr val="bg1"/>
                </a:solidFill>
                <a:latin typeface="Calibri" panose="020F0502020204030204" pitchFamily="34" charset="0"/>
                <a:cs typeface="Calibri" panose="020F0502020204030204" pitchFamily="34" charset="0"/>
              </a:rPr>
              <a:t>To support the implementation of ACDS, the electronic system (</a:t>
            </a:r>
            <a:r>
              <a:rPr lang="en-US" sz="2400" dirty="0" err="1">
                <a:solidFill>
                  <a:schemeClr val="bg1"/>
                </a:solidFill>
                <a:latin typeface="Calibri" panose="020F0502020204030204" pitchFamily="34" charset="0"/>
                <a:cs typeface="Calibri" panose="020F0502020204030204" pitchFamily="34" charset="0"/>
              </a:rPr>
              <a:t>eACDS</a:t>
            </a:r>
            <a:r>
              <a:rPr lang="en-US" sz="2400">
                <a:solidFill>
                  <a:schemeClr val="bg1"/>
                </a:solidFill>
                <a:latin typeface="Calibri" panose="020F0502020204030204" pitchFamily="34" charset="0"/>
                <a:cs typeface="Calibri" panose="020F0502020204030204" pitchFamily="34" charset="0"/>
              </a:rPr>
              <a:t>) is needed</a:t>
            </a:r>
            <a:br>
              <a:rPr lang="en-US" sz="2400">
                <a:solidFill>
                  <a:schemeClr val="bg1"/>
                </a:solidFill>
                <a:latin typeface="Calibri" panose="020F0502020204030204" pitchFamily="34" charset="0"/>
                <a:cs typeface="Calibri" panose="020F0502020204030204" pitchFamily="34" charset="0"/>
              </a:rPr>
            </a:br>
            <a:endParaRPr lang="en-US" sz="2400">
              <a:solidFill>
                <a:schemeClr val="bg1"/>
              </a:solidFill>
              <a:latin typeface="Calibri" panose="020F0502020204030204" pitchFamily="34" charset="0"/>
              <a:cs typeface="Calibri" panose="020F0502020204030204" pitchFamily="34" charset="0"/>
            </a:endParaRPr>
          </a:p>
          <a:p>
            <a:pPr marL="342900" indent="-342900" defTabSz="171468">
              <a:buFont typeface="Wingdings" panose="05000000000000000000" pitchFamily="2" charset="2"/>
              <a:buChar char="Ø"/>
              <a:defRPr sz="6200">
                <a:latin typeface="Helvetica"/>
                <a:ea typeface="Helvetica"/>
                <a:cs typeface="Helvetica"/>
                <a:sym typeface="Helvetica"/>
              </a:defRPr>
            </a:pPr>
            <a:r>
              <a:rPr lang="en-US" sz="2400">
                <a:solidFill>
                  <a:schemeClr val="bg1"/>
                </a:solidFill>
                <a:latin typeface="Calibri" panose="020F0502020204030204" pitchFamily="34" charset="0"/>
                <a:cs typeface="Calibri" panose="020F0502020204030204" pitchFamily="34" charset="0"/>
              </a:rPr>
              <a:t>Accordingly, JTF in collaboration with SEAFDEC-Sweden and DOF/BN initially developed the </a:t>
            </a:r>
            <a:r>
              <a:rPr lang="en-US" sz="2400" err="1">
                <a:solidFill>
                  <a:schemeClr val="bg1"/>
                </a:solidFill>
                <a:latin typeface="Calibri" panose="020F0502020204030204" pitchFamily="34" charset="0"/>
                <a:cs typeface="Calibri" panose="020F0502020204030204" pitchFamily="34" charset="0"/>
              </a:rPr>
              <a:t>eACDS</a:t>
            </a:r>
            <a:r>
              <a:rPr lang="en-US" sz="2400">
                <a:solidFill>
                  <a:schemeClr val="bg1"/>
                </a:solidFill>
                <a:latin typeface="Calibri" panose="020F0502020204030204" pitchFamily="34" charset="0"/>
                <a:cs typeface="Calibri" panose="020F0502020204030204" pitchFamily="34" charset="0"/>
              </a:rPr>
              <a:t> for Pilot Testing;</a:t>
            </a:r>
            <a:endParaRPr lang="en-US" sz="2400" b="1">
              <a:solidFill>
                <a:schemeClr val="bg1"/>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h-TH" sz="240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body" idx="13"/>
          </p:nvPr>
        </p:nvSpPr>
        <p:spPr>
          <a:xfrm>
            <a:off x="597992" y="323460"/>
            <a:ext cx="11721470" cy="857164"/>
          </a:xfrm>
          <a:prstGeom prst="rect">
            <a:avLst/>
          </a:prstGeom>
        </p:spPr>
        <p:txBody>
          <a:bodyPr/>
          <a:lstStyle>
            <a:lvl1pPr>
              <a:defRPr sz="11000" b="1">
                <a:solidFill>
                  <a:srgbClr val="EAD936"/>
                </a:solidFill>
                <a:latin typeface="Avenir Next"/>
                <a:ea typeface="Avenir Next"/>
                <a:cs typeface="Avenir Next"/>
                <a:sym typeface="Avenir Next"/>
              </a:defRPr>
            </a:lvl1pPr>
          </a:lstStyle>
          <a:p>
            <a:pPr marL="0" indent="0">
              <a:lnSpc>
                <a:spcPct val="100000"/>
              </a:lnSpc>
              <a:buNone/>
            </a:pPr>
            <a:r>
              <a:rPr lang="en-US" sz="4400">
                <a:solidFill>
                  <a:srgbClr val="FFC000"/>
                </a:solidFill>
                <a:latin typeface="+mn-lt"/>
              </a:rPr>
              <a:t>LESSONS LEARNED  </a:t>
            </a:r>
            <a:r>
              <a:rPr lang="en-US" sz="3300" b="0">
                <a:solidFill>
                  <a:srgbClr val="FFC000"/>
                </a:solidFill>
                <a:latin typeface="+mn-lt"/>
              </a:rPr>
              <a:t>(before developing </a:t>
            </a:r>
            <a:r>
              <a:rPr lang="en-US" sz="3300" b="0" err="1">
                <a:solidFill>
                  <a:srgbClr val="FFC000"/>
                </a:solidFill>
                <a:latin typeface="+mn-lt"/>
              </a:rPr>
              <a:t>eACDS</a:t>
            </a:r>
            <a:r>
              <a:rPr lang="en-US" sz="3300" b="0">
                <a:solidFill>
                  <a:srgbClr val="FFC000"/>
                </a:solidFill>
                <a:latin typeface="+mn-lt"/>
              </a:rPr>
              <a:t>)</a:t>
            </a:r>
            <a:endParaRPr sz="3300" b="0">
              <a:solidFill>
                <a:srgbClr val="FFC000"/>
              </a:solidFill>
              <a:latin typeface="+mn-lt"/>
            </a:endParaRPr>
          </a:p>
        </p:txBody>
      </p:sp>
      <p:sp>
        <p:nvSpPr>
          <p:cNvPr id="290" name="Shape 290"/>
          <p:cNvSpPr>
            <a:spLocks noGrp="1"/>
          </p:cNvSpPr>
          <p:nvPr>
            <p:ph type="sldNum" sz="quarter" idx="2"/>
          </p:nvPr>
        </p:nvSpPr>
        <p:spPr>
          <a:xfrm>
            <a:off x="11160511" y="7338749"/>
            <a:ext cx="193964" cy="20524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291" name="Shape 291"/>
          <p:cNvSpPr/>
          <p:nvPr/>
        </p:nvSpPr>
        <p:spPr>
          <a:xfrm>
            <a:off x="597992" y="1694599"/>
            <a:ext cx="8028024" cy="4006227"/>
          </a:xfrm>
          <a:prstGeom prst="rect">
            <a:avLst/>
          </a:prstGeom>
          <a:ln w="12700">
            <a:miter lim="400000"/>
          </a:ln>
          <a:extLst>
            <a:ext uri="{C572A759-6A51-4108-AA02-DFA0A04FC94B}">
              <ma14:wrappingTextBoxFlag xmlns="" xmlns:ma14="http://schemas.microsoft.com/office/mac/drawingml/2011/main" val="1"/>
            </a:ext>
          </a:extLst>
        </p:spPr>
        <p:txBody>
          <a:bodyPr wrap="square" lIns="25401" tIns="25401" rIns="25401" bIns="25401" anchor="ctr">
            <a:spAutoFit/>
          </a:bodyPr>
          <a:lstStyle/>
          <a:p>
            <a:pPr defTabSz="228624">
              <a:buSzPct val="50000"/>
              <a:defRPr sz="8500">
                <a:latin typeface="Skia Condensed"/>
                <a:ea typeface="Skia Condensed"/>
                <a:cs typeface="Skia Condensed"/>
                <a:sym typeface="Skia Condensed"/>
              </a:defRPr>
            </a:pPr>
            <a:r>
              <a:rPr lang="en-US" sz="2800" err="1">
                <a:solidFill>
                  <a:schemeClr val="bg1"/>
                </a:solidFill>
              </a:rPr>
              <a:t>eACDS</a:t>
            </a:r>
            <a:r>
              <a:rPr lang="en-US" sz="2800">
                <a:solidFill>
                  <a:schemeClr val="bg1"/>
                </a:solidFill>
              </a:rPr>
              <a:t> integrated the lessons learned from: </a:t>
            </a:r>
          </a:p>
          <a:p>
            <a:pPr defTabSz="228624">
              <a:buSzPct val="50000"/>
              <a:defRPr sz="8500">
                <a:latin typeface="Skia Condensed"/>
                <a:ea typeface="Skia Condensed"/>
                <a:cs typeface="Skia Condensed"/>
                <a:sym typeface="Skia Condensed"/>
              </a:defRPr>
            </a:pPr>
            <a:endParaRPr lang="en-US" sz="2800">
              <a:solidFill>
                <a:schemeClr val="bg1"/>
              </a:solidFill>
            </a:endParaRPr>
          </a:p>
          <a:p>
            <a:pPr marL="519046" indent="-519046" defTabSz="228624">
              <a:buSzPct val="50000"/>
              <a:buBlip>
                <a:blip r:embed="rId3"/>
              </a:buBlip>
              <a:defRPr sz="8500">
                <a:latin typeface="Skia Condensed"/>
                <a:ea typeface="Skia Condensed"/>
                <a:cs typeface="Skia Condensed"/>
                <a:sym typeface="Skia Condensed"/>
              </a:defRPr>
            </a:pPr>
            <a:r>
              <a:rPr lang="en-US" sz="2800">
                <a:solidFill>
                  <a:srgbClr val="92D050"/>
                </a:solidFill>
              </a:rPr>
              <a:t>CCAMLR</a:t>
            </a:r>
            <a:r>
              <a:rPr lang="en-US" sz="2800">
                <a:solidFill>
                  <a:schemeClr val="bg1"/>
                </a:solidFill>
              </a:rPr>
              <a:t>, CDS for Toothfish</a:t>
            </a:r>
            <a:br>
              <a:rPr lang="en-US" sz="2800">
                <a:solidFill>
                  <a:schemeClr val="bg1"/>
                </a:solidFill>
              </a:rPr>
            </a:br>
            <a:endParaRPr lang="en-US" sz="1100">
              <a:solidFill>
                <a:schemeClr val="bg1"/>
              </a:solidFill>
            </a:endParaRPr>
          </a:p>
          <a:p>
            <a:pPr marL="519046" indent="-519046" defTabSz="228624">
              <a:buSzPct val="50000"/>
              <a:buBlip>
                <a:blip r:embed="rId3"/>
              </a:buBlip>
              <a:defRPr sz="8500">
                <a:latin typeface="Skia Condensed"/>
                <a:ea typeface="Skia Condensed"/>
                <a:cs typeface="Skia Condensed"/>
                <a:sym typeface="Skia Condensed"/>
              </a:defRPr>
            </a:pPr>
            <a:r>
              <a:rPr lang="en-US" sz="2800" err="1">
                <a:solidFill>
                  <a:srgbClr val="92D050"/>
                </a:solidFill>
              </a:rPr>
              <a:t>SwAM</a:t>
            </a:r>
            <a:r>
              <a:rPr lang="en-US" sz="2800">
                <a:solidFill>
                  <a:srgbClr val="92D050"/>
                </a:solidFill>
              </a:rPr>
              <a:t>/Sweden</a:t>
            </a:r>
            <a:r>
              <a:rPr lang="en-US" sz="2800">
                <a:solidFill>
                  <a:schemeClr val="bg1"/>
                </a:solidFill>
              </a:rPr>
              <a:t>, system for EU (testing)</a:t>
            </a:r>
            <a:br>
              <a:rPr lang="en-US" sz="2800">
                <a:solidFill>
                  <a:schemeClr val="bg1"/>
                </a:solidFill>
              </a:rPr>
            </a:br>
            <a:r>
              <a:rPr lang="en-US" sz="1100">
                <a:solidFill>
                  <a:schemeClr val="bg1"/>
                </a:solidFill>
              </a:rPr>
              <a:t> </a:t>
            </a:r>
          </a:p>
          <a:p>
            <a:pPr marL="519046" indent="-519046" defTabSz="228624">
              <a:buSzPct val="50000"/>
              <a:buBlip>
                <a:blip r:embed="rId3"/>
              </a:buBlip>
              <a:defRPr sz="8500">
                <a:latin typeface="Skia Condensed"/>
                <a:ea typeface="Skia Condensed"/>
                <a:cs typeface="Skia Condensed"/>
                <a:sym typeface="Skia Condensed"/>
              </a:defRPr>
            </a:pPr>
            <a:r>
              <a:rPr lang="en-US" sz="2800">
                <a:solidFill>
                  <a:schemeClr val="bg1"/>
                </a:solidFill>
              </a:rPr>
              <a:t>Catch Certification for EU Market: </a:t>
            </a:r>
          </a:p>
          <a:p>
            <a:pPr marL="1104900" lvl="1" indent="-508000" defTabSz="228624">
              <a:buSzPct val="50000"/>
              <a:buBlip>
                <a:blip r:embed="rId3"/>
              </a:buBlip>
              <a:defRPr sz="8500">
                <a:latin typeface="Skia Condensed"/>
                <a:ea typeface="Skia Condensed"/>
                <a:cs typeface="Skia Condensed"/>
                <a:sym typeface="Skia Condensed"/>
              </a:defRPr>
            </a:pPr>
            <a:r>
              <a:rPr lang="en-US" sz="2800">
                <a:solidFill>
                  <a:srgbClr val="92D050"/>
                </a:solidFill>
              </a:rPr>
              <a:t>DOF/THAILAND</a:t>
            </a:r>
          </a:p>
          <a:p>
            <a:pPr marL="1104900" lvl="1" indent="-508000" defTabSz="228624">
              <a:buSzPct val="50000"/>
              <a:buBlip>
                <a:blip r:embed="rId3"/>
              </a:buBlip>
              <a:defRPr sz="8500">
                <a:latin typeface="Skia Condensed"/>
                <a:ea typeface="Skia Condensed"/>
                <a:cs typeface="Skia Condensed"/>
                <a:sym typeface="Skia Condensed"/>
              </a:defRPr>
            </a:pPr>
            <a:r>
              <a:rPr lang="en-US" sz="2800">
                <a:solidFill>
                  <a:srgbClr val="92D050"/>
                </a:solidFill>
              </a:rPr>
              <a:t>MAFF/INDONESIA</a:t>
            </a:r>
            <a:br>
              <a:rPr lang="en-US" sz="2800">
                <a:solidFill>
                  <a:schemeClr val="bg1"/>
                </a:solidFill>
              </a:rPr>
            </a:br>
            <a:r>
              <a:rPr lang="en-US" sz="1100">
                <a:solidFill>
                  <a:schemeClr val="bg1"/>
                </a:solidFill>
              </a:rPr>
              <a:t> </a:t>
            </a:r>
          </a:p>
          <a:p>
            <a:pPr marL="519046" indent="-519046" defTabSz="228624">
              <a:buSzPct val="50000"/>
              <a:buBlip>
                <a:blip r:embed="rId3"/>
              </a:buBlip>
              <a:defRPr sz="8500">
                <a:latin typeface="Skia Condensed"/>
                <a:ea typeface="Skia Condensed"/>
                <a:cs typeface="Skia Condensed"/>
                <a:sym typeface="Skia Condensed"/>
              </a:defRPr>
            </a:pPr>
            <a:r>
              <a:rPr lang="en-US" sz="2800">
                <a:solidFill>
                  <a:srgbClr val="92D050"/>
                </a:solidFill>
              </a:rPr>
              <a:t>FMO/THAILAND</a:t>
            </a:r>
            <a:r>
              <a:rPr lang="en-US" sz="2800">
                <a:solidFill>
                  <a:schemeClr val="bg1"/>
                </a:solidFill>
              </a:rPr>
              <a:t>: MCPD</a:t>
            </a:r>
          </a:p>
        </p:txBody>
      </p:sp>
      <p:pic>
        <p:nvPicPr>
          <p:cNvPr id="293" name="pasted-image.pdf"/>
          <p:cNvPicPr>
            <a:picLocks noChangeAspect="1"/>
          </p:cNvPicPr>
          <p:nvPr/>
        </p:nvPicPr>
        <p:blipFill>
          <a:blip r:embed="rId4"/>
          <a:stretch>
            <a:fillRect/>
          </a:stretch>
        </p:blipFill>
        <p:spPr>
          <a:xfrm>
            <a:off x="8737600" y="1293989"/>
            <a:ext cx="3012302" cy="6440311"/>
          </a:xfrm>
          <a:prstGeom prst="rect">
            <a:avLst/>
          </a:prstGeom>
          <a:ln w="12700">
            <a:miter lim="400000"/>
          </a:ln>
        </p:spPr>
      </p:pic>
      <p:sp>
        <p:nvSpPr>
          <p:cNvPr id="2" name="TextBox 1"/>
          <p:cNvSpPr txBox="1"/>
          <p:nvPr/>
        </p:nvSpPr>
        <p:spPr>
          <a:xfrm>
            <a:off x="8895137" y="4897162"/>
            <a:ext cx="2585644" cy="6668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292100" hangingPunct="0"/>
            <a:r>
              <a:rPr lang="en-US" sz="2000">
                <a:solidFill>
                  <a:srgbClr val="FFFF00"/>
                </a:solidFill>
                <a:latin typeface="Arial Narrow" charset="0"/>
                <a:ea typeface="Arial Narrow" charset="0"/>
                <a:cs typeface="Arial Narrow" charset="0"/>
                <a:sym typeface="Avenir Next Ultra Light"/>
              </a:rPr>
              <a:t>Catch Inspection at landing</a:t>
            </a:r>
          </a:p>
          <a:p>
            <a:pPr algn="ctr" defTabSz="292100" hangingPunct="0"/>
            <a:r>
              <a:rPr lang="en-US" sz="2000">
                <a:solidFill>
                  <a:srgbClr val="FFFF00"/>
                </a:solidFill>
                <a:latin typeface="Arial Narrow" charset="0"/>
                <a:ea typeface="Arial Narrow" charset="0"/>
                <a:cs typeface="Arial Narrow" charset="0"/>
              </a:rPr>
              <a:t>Sweden</a:t>
            </a:r>
            <a:endParaRPr lang="en-US" sz="2000">
              <a:solidFill>
                <a:srgbClr val="FFFF00"/>
              </a:solidFill>
              <a:latin typeface="Arial Narrow" charset="0"/>
              <a:ea typeface="Arial Narrow" charset="0"/>
              <a:cs typeface="Arial Narrow" charset="0"/>
              <a:sym typeface="Avenir Next Ultra Light"/>
            </a:endParaRPr>
          </a:p>
        </p:txBody>
      </p:sp>
    </p:spTree>
    <p:extLst>
      <p:ext uri="{BB962C8B-B14F-4D97-AF65-F5344CB8AC3E}">
        <p14:creationId xmlns:p14="http://schemas.microsoft.com/office/powerpoint/2010/main" val="1396059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BAF0-54BC-3444-BC55-A4CBBC68D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94478">
            <a:off x="8125984" y="1110009"/>
            <a:ext cx="3701256" cy="2169347"/>
          </a:xfrm>
          <a:prstGeom prst="rect">
            <a:avLst/>
          </a:prstGeom>
        </p:spPr>
      </p:pic>
      <p:sp>
        <p:nvSpPr>
          <p:cNvPr id="290" name="Shape 290"/>
          <p:cNvSpPr>
            <a:spLocks noGrp="1"/>
          </p:cNvSpPr>
          <p:nvPr>
            <p:ph type="sldNum" sz="quarter" idx="2"/>
          </p:nvPr>
        </p:nvSpPr>
        <p:spPr>
          <a:xfrm>
            <a:off x="11160511" y="7338749"/>
            <a:ext cx="193964" cy="20524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8" name="Rectangle 7">
            <a:extLst>
              <a:ext uri="{FF2B5EF4-FFF2-40B4-BE49-F238E27FC236}">
                <a16:creationId xmlns:a16="http://schemas.microsoft.com/office/drawing/2014/main" id="{AE085D5A-1931-E44F-912D-8CD4803347BD}"/>
              </a:ext>
            </a:extLst>
          </p:cNvPr>
          <p:cNvSpPr/>
          <p:nvPr/>
        </p:nvSpPr>
        <p:spPr>
          <a:xfrm>
            <a:off x="534444" y="256302"/>
            <a:ext cx="4235006" cy="769441"/>
          </a:xfrm>
          <a:prstGeom prst="rect">
            <a:avLst/>
          </a:prstGeom>
          <a:noFill/>
          <a:ln>
            <a:noFill/>
          </a:ln>
        </p:spPr>
        <p:txBody>
          <a:bodyPr wrap="none" lIns="91440" tIns="45720" rIns="91440" bIns="45720">
            <a:spAutoFit/>
          </a:bodyPr>
          <a:lstStyle/>
          <a:p>
            <a:pPr algn="ctr"/>
            <a:r>
              <a:rPr lang="en-US" sz="4400" b="1">
                <a:ln w="0"/>
                <a:solidFill>
                  <a:srgbClr val="FFC000"/>
                </a:solidFill>
                <a:effectLst>
                  <a:outerShdw blurRad="38100" dist="19050" dir="2700000" algn="tl" rotWithShape="0">
                    <a:schemeClr val="dk1">
                      <a:alpha val="40000"/>
                    </a:schemeClr>
                  </a:outerShdw>
                </a:effectLst>
              </a:rPr>
              <a:t>WHAT’S </a:t>
            </a:r>
            <a:r>
              <a:rPr lang="en-US" sz="4400" b="1" err="1">
                <a:ln w="0"/>
                <a:solidFill>
                  <a:srgbClr val="FFC000"/>
                </a:solidFill>
                <a:effectLst>
                  <a:outerShdw blurRad="38100" dist="19050" dir="2700000" algn="tl" rotWithShape="0">
                    <a:schemeClr val="dk1">
                      <a:alpha val="40000"/>
                    </a:schemeClr>
                  </a:outerShdw>
                </a:effectLst>
              </a:rPr>
              <a:t>eACDS</a:t>
            </a:r>
            <a:r>
              <a:rPr lang="en-US" sz="4400" b="1">
                <a:ln w="0"/>
                <a:solidFill>
                  <a:srgbClr val="FFC000"/>
                </a:solidFill>
                <a:effectLst>
                  <a:outerShdw blurRad="38100" dist="19050" dir="2700000" algn="tl" rotWithShape="0">
                    <a:schemeClr val="dk1">
                      <a:alpha val="40000"/>
                    </a:schemeClr>
                  </a:outerShdw>
                </a:effectLst>
              </a:rPr>
              <a:t> ? </a:t>
            </a:r>
          </a:p>
        </p:txBody>
      </p:sp>
      <p:sp>
        <p:nvSpPr>
          <p:cNvPr id="9" name="Rectangle 8">
            <a:extLst>
              <a:ext uri="{FF2B5EF4-FFF2-40B4-BE49-F238E27FC236}">
                <a16:creationId xmlns:a16="http://schemas.microsoft.com/office/drawing/2014/main" id="{91892EF0-050E-164C-B60B-4AF662A83529}"/>
              </a:ext>
            </a:extLst>
          </p:cNvPr>
          <p:cNvSpPr/>
          <p:nvPr/>
        </p:nvSpPr>
        <p:spPr>
          <a:xfrm>
            <a:off x="205726" y="1243730"/>
            <a:ext cx="8259401" cy="3262432"/>
          </a:xfrm>
          <a:prstGeom prst="rect">
            <a:avLst/>
          </a:prstGeom>
          <a:noFill/>
          <a:ln>
            <a:noFill/>
          </a:ln>
        </p:spPr>
        <p:txBody>
          <a:bodyPr wrap="square" lIns="91440" tIns="45720" rIns="91440" bIns="45720">
            <a:spAutoFit/>
          </a:bodyPr>
          <a:lstStyle/>
          <a:p>
            <a:pPr marL="457200" indent="-457200">
              <a:spcAft>
                <a:spcPts val="1200"/>
              </a:spcAft>
              <a:buFont typeface="Wingdings" pitchFamily="2" charset="2"/>
              <a:buChar char="v"/>
            </a:pPr>
            <a:r>
              <a:rPr lang="en-US" sz="2800">
                <a:ln w="0">
                  <a:solidFill>
                    <a:schemeClr val="bg1"/>
                  </a:solidFill>
                </a:ln>
                <a:solidFill>
                  <a:schemeClr val="bg1"/>
                </a:solidFill>
                <a:effectLst>
                  <a:outerShdw blurRad="38100" dist="19050" dir="2700000" algn="tl" rotWithShape="0">
                    <a:schemeClr val="dk1">
                      <a:alpha val="40000"/>
                    </a:schemeClr>
                  </a:outerShdw>
                </a:effectLst>
              </a:rPr>
              <a:t>A Software for Enhancing A Traceability of Fish and Fishery Products from fishing to plate</a:t>
            </a:r>
            <a:br>
              <a:rPr lang="th-TH" sz="2800">
                <a:ln w="0">
                  <a:solidFill>
                    <a:schemeClr val="bg1"/>
                  </a:solidFill>
                </a:ln>
                <a:solidFill>
                  <a:schemeClr val="bg1"/>
                </a:solidFill>
                <a:effectLst>
                  <a:outerShdw blurRad="38100" dist="19050" dir="2700000" algn="tl" rotWithShape="0">
                    <a:schemeClr val="dk1">
                      <a:alpha val="40000"/>
                    </a:schemeClr>
                  </a:outerShdw>
                </a:effectLst>
              </a:rPr>
            </a:br>
            <a:endParaRPr lang="en-US" sz="2800">
              <a:ln w="0">
                <a:solidFill>
                  <a:schemeClr val="bg1"/>
                </a:solidFill>
              </a:ln>
              <a:solidFill>
                <a:schemeClr val="bg1"/>
              </a:solidFill>
              <a:effectLst>
                <a:outerShdw blurRad="38100" dist="19050" dir="2700000" algn="tl" rotWithShape="0">
                  <a:schemeClr val="dk1">
                    <a:alpha val="40000"/>
                  </a:schemeClr>
                </a:outerShdw>
              </a:effectLst>
            </a:endParaRPr>
          </a:p>
          <a:p>
            <a:pPr marL="457200" indent="-457200">
              <a:spcAft>
                <a:spcPts val="1200"/>
              </a:spcAft>
              <a:buFont typeface="Wingdings" pitchFamily="2" charset="2"/>
              <a:buChar char="v"/>
            </a:pPr>
            <a:r>
              <a:rPr lang="en-US" sz="2800">
                <a:ln w="0">
                  <a:solidFill>
                    <a:schemeClr val="bg1"/>
                  </a:solidFill>
                </a:ln>
                <a:solidFill>
                  <a:schemeClr val="bg1"/>
                </a:solidFill>
                <a:effectLst>
                  <a:outerShdw blurRad="38100" dist="19050" dir="2700000" algn="tl" rotWithShape="0">
                    <a:schemeClr val="dk1">
                      <a:alpha val="40000"/>
                    </a:schemeClr>
                  </a:outerShdw>
                </a:effectLst>
              </a:rPr>
              <a:t>Implementing </a:t>
            </a:r>
            <a:r>
              <a:rPr lang="en-US" sz="2800" err="1">
                <a:ln w="0">
                  <a:solidFill>
                    <a:schemeClr val="bg1"/>
                  </a:solidFill>
                </a:ln>
                <a:solidFill>
                  <a:schemeClr val="bg1"/>
                </a:solidFill>
                <a:effectLst>
                  <a:outerShdw blurRad="38100" dist="19050" dir="2700000" algn="tl" rotWithShape="0">
                    <a:schemeClr val="dk1">
                      <a:alpha val="40000"/>
                    </a:schemeClr>
                  </a:outerShdw>
                </a:effectLst>
              </a:rPr>
              <a:t>eACDS</a:t>
            </a:r>
            <a:r>
              <a:rPr lang="en-US" sz="2800">
                <a:ln w="0">
                  <a:solidFill>
                    <a:schemeClr val="bg1"/>
                  </a:solidFill>
                </a:ln>
                <a:solidFill>
                  <a:schemeClr val="bg1"/>
                </a:solidFill>
                <a:effectLst>
                  <a:outerShdw blurRad="38100" dist="19050" dir="2700000" algn="tl" rotWithShape="0">
                    <a:schemeClr val="dk1">
                      <a:alpha val="40000"/>
                    </a:schemeClr>
                  </a:outerShdw>
                </a:effectLst>
              </a:rPr>
              <a:t> required Good Governance</a:t>
            </a:r>
            <a:r>
              <a:rPr lang="th-TH" sz="2800">
                <a:ln w="0">
                  <a:solidFill>
                    <a:schemeClr val="bg1"/>
                  </a:solidFill>
                </a:ln>
                <a:solidFill>
                  <a:schemeClr val="bg1"/>
                </a:solidFill>
                <a:effectLst>
                  <a:outerShdw blurRad="38100" dist="19050" dir="2700000" algn="tl" rotWithShape="0">
                    <a:schemeClr val="dk1">
                      <a:alpha val="40000"/>
                    </a:schemeClr>
                  </a:outerShdw>
                </a:effectLst>
              </a:rPr>
              <a:t> </a:t>
            </a:r>
            <a:r>
              <a:rPr lang="en-US" sz="2800">
                <a:ln w="0">
                  <a:solidFill>
                    <a:schemeClr val="bg1"/>
                  </a:solidFill>
                </a:ln>
                <a:solidFill>
                  <a:schemeClr val="bg1"/>
                </a:solidFill>
                <a:effectLst>
                  <a:outerShdw blurRad="38100" dist="19050" dir="2700000" algn="tl" rotWithShape="0">
                    <a:schemeClr val="dk1">
                      <a:alpha val="40000"/>
                    </a:schemeClr>
                  </a:outerShdw>
                </a:effectLst>
              </a:rPr>
              <a:t>in Fisheries Management: Port control, catch reporting, recording movement of fish in the supply chain, export-import, etc.</a:t>
            </a:r>
          </a:p>
        </p:txBody>
      </p:sp>
      <p:pic>
        <p:nvPicPr>
          <p:cNvPr id="17" name="Picture 16">
            <a:extLst>
              <a:ext uri="{FF2B5EF4-FFF2-40B4-BE49-F238E27FC236}">
                <a16:creationId xmlns:a16="http://schemas.microsoft.com/office/drawing/2014/main" id="{FA7CD933-163F-104A-8F78-C4FF2D14C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44" y="4691527"/>
            <a:ext cx="11123111" cy="1846285"/>
          </a:xfrm>
          <a:prstGeom prst="rect">
            <a:avLst/>
          </a:prstGeom>
        </p:spPr>
      </p:pic>
      <p:grpSp>
        <p:nvGrpSpPr>
          <p:cNvPr id="10" name="Group 9">
            <a:extLst>
              <a:ext uri="{FF2B5EF4-FFF2-40B4-BE49-F238E27FC236}">
                <a16:creationId xmlns:a16="http://schemas.microsoft.com/office/drawing/2014/main" id="{003D4260-5CA8-9949-B207-70A22E573237}"/>
              </a:ext>
            </a:extLst>
          </p:cNvPr>
          <p:cNvGrpSpPr/>
          <p:nvPr/>
        </p:nvGrpSpPr>
        <p:grpSpPr>
          <a:xfrm rot="20487067">
            <a:off x="9625266" y="2337733"/>
            <a:ext cx="1200868" cy="1846285"/>
            <a:chOff x="9951835" y="612776"/>
            <a:chExt cx="811415" cy="1247518"/>
          </a:xfrm>
          <a:effectLst>
            <a:glow rad="76200">
              <a:schemeClr val="bg1">
                <a:alpha val="50000"/>
              </a:schemeClr>
            </a:glow>
          </a:effectLst>
        </p:grpSpPr>
        <p:grpSp>
          <p:nvGrpSpPr>
            <p:cNvPr id="11" name="Group 10">
              <a:extLst>
                <a:ext uri="{FF2B5EF4-FFF2-40B4-BE49-F238E27FC236}">
                  <a16:creationId xmlns:a16="http://schemas.microsoft.com/office/drawing/2014/main" id="{41B7FFA9-D594-7649-9189-2F1129D1AC68}"/>
                </a:ext>
              </a:extLst>
            </p:cNvPr>
            <p:cNvGrpSpPr/>
            <p:nvPr/>
          </p:nvGrpSpPr>
          <p:grpSpPr>
            <a:xfrm>
              <a:off x="9951835" y="612776"/>
              <a:ext cx="811415" cy="1247518"/>
              <a:chOff x="9303657" y="3062514"/>
              <a:chExt cx="1218903" cy="1727200"/>
            </a:xfrm>
          </p:grpSpPr>
          <p:sp>
            <p:nvSpPr>
              <p:cNvPr id="13" name="Rounded Rectangle 12">
                <a:extLst>
                  <a:ext uri="{FF2B5EF4-FFF2-40B4-BE49-F238E27FC236}">
                    <a16:creationId xmlns:a16="http://schemas.microsoft.com/office/drawing/2014/main" id="{6396A47D-2667-9F4C-939F-533BAFE9D95A}"/>
                  </a:ext>
                </a:extLst>
              </p:cNvPr>
              <p:cNvSpPr/>
              <p:nvPr/>
            </p:nvSpPr>
            <p:spPr>
              <a:xfrm>
                <a:off x="9303657" y="3062514"/>
                <a:ext cx="1218903" cy="1727200"/>
              </a:xfrm>
              <a:prstGeom prst="roundRect">
                <a:avLst>
                  <a:gd name="adj" fmla="val 5607"/>
                </a:avLst>
              </a:prstGeom>
              <a:noFill/>
              <a:ln w="57150">
                <a:solidFill>
                  <a:srgbClr val="677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DB031732-2944-CC42-A26E-082D507A2B57}"/>
                  </a:ext>
                </a:extLst>
              </p:cNvPr>
              <p:cNvSpPr/>
              <p:nvPr/>
            </p:nvSpPr>
            <p:spPr>
              <a:xfrm>
                <a:off x="9303657" y="4635374"/>
                <a:ext cx="1218903" cy="154339"/>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CF596B9-1AE8-1041-BAEA-A378EDE8EE6A}"/>
                  </a:ext>
                </a:extLst>
              </p:cNvPr>
              <p:cNvSpPr/>
              <p:nvPr/>
            </p:nvSpPr>
            <p:spPr>
              <a:xfrm>
                <a:off x="9303657" y="3062514"/>
                <a:ext cx="1218903" cy="108128"/>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7DA2D31C-DDCA-884C-884D-1BA066C27D98}"/>
                  </a:ext>
                </a:extLst>
              </p:cNvPr>
              <p:cNvSpPr/>
              <p:nvPr/>
            </p:nvSpPr>
            <p:spPr>
              <a:xfrm>
                <a:off x="9731593" y="4675182"/>
                <a:ext cx="406033" cy="102175"/>
              </a:xfrm>
              <a:prstGeom prst="roundRect">
                <a:avLst/>
              </a:prstGeom>
              <a:solidFill>
                <a:srgbClr val="677ECE"/>
              </a:solidFill>
              <a:ln>
                <a:solidFill>
                  <a:srgbClr val="40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CA562A74-D80C-3648-99A9-8429F54901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9981487" y="690875"/>
              <a:ext cx="750035" cy="1063398"/>
            </a:xfrm>
            <a:prstGeom prst="rect">
              <a:avLst/>
            </a:prstGeom>
          </p:spPr>
        </p:pic>
      </p:grpSp>
    </p:spTree>
    <p:extLst>
      <p:ext uri="{BB962C8B-B14F-4D97-AF65-F5344CB8AC3E}">
        <p14:creationId xmlns:p14="http://schemas.microsoft.com/office/powerpoint/2010/main" val="1196225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282" y="296475"/>
            <a:ext cx="8895436" cy="691654"/>
          </a:xfrm>
          <a:noFill/>
          <a:effectLst/>
        </p:spPr>
        <p:txBody>
          <a:bodyPr>
            <a:normAutofit fontScale="90000"/>
          </a:bodyPr>
          <a:lstStyle/>
          <a:p>
            <a:pPr algn="ctr"/>
            <a:r>
              <a:rPr lang="en-US" b="1">
                <a:solidFill>
                  <a:srgbClr val="FFC000"/>
                </a:solidFill>
                <a:effectLst>
                  <a:outerShdw blurRad="50800" dist="76200" dir="2700000" algn="tl" rotWithShape="0">
                    <a:prstClr val="black">
                      <a:alpha val="40000"/>
                    </a:prstClr>
                  </a:outerShdw>
                </a:effectLst>
                <a:latin typeface="+mn-lt"/>
                <a:ea typeface="Arial Rounded MT Bold" charset="0"/>
                <a:cs typeface="Arial Rounded MT Bold" charset="0"/>
              </a:rPr>
              <a:t>KEY DATA ELEMENTs (KDEs)</a:t>
            </a:r>
          </a:p>
        </p:txBody>
      </p:sp>
      <p:grpSp>
        <p:nvGrpSpPr>
          <p:cNvPr id="4" name="Group 3"/>
          <p:cNvGrpSpPr/>
          <p:nvPr/>
        </p:nvGrpSpPr>
        <p:grpSpPr>
          <a:xfrm>
            <a:off x="5574140" y="2377416"/>
            <a:ext cx="1586486" cy="2074844"/>
            <a:chOff x="3686203" y="2268559"/>
            <a:chExt cx="1586486" cy="2074844"/>
          </a:xfrm>
        </p:grpSpPr>
        <p:pic>
          <p:nvPicPr>
            <p:cNvPr id="6" name="Picture 5" descr="database.png">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203" y="2268559"/>
              <a:ext cx="1586486" cy="2042926"/>
            </a:xfrm>
            <a:prstGeom prst="rect">
              <a:avLst/>
            </a:prstGeom>
          </p:spPr>
        </p:pic>
        <p:sp>
          <p:nvSpPr>
            <p:cNvPr id="8" name="TextBox 7"/>
            <p:cNvSpPr txBox="1"/>
            <p:nvPr/>
          </p:nvSpPr>
          <p:spPr>
            <a:xfrm>
              <a:off x="3782204" y="2578817"/>
              <a:ext cx="1468405"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250">
                <a:lnSpc>
                  <a:spcPct val="150000"/>
                </a:lnSpc>
              </a:pPr>
              <a:r>
                <a:rPr lang="en-US" sz="2400" b="1">
                  <a:latin typeface="Calibri"/>
                  <a:ea typeface="+mj-ea"/>
                  <a:cs typeface="Calibri"/>
                  <a:sym typeface="Copperplate Light"/>
                </a:rPr>
                <a:t>ACDs </a:t>
              </a:r>
            </a:p>
            <a:p>
              <a:pPr algn="ctr" defTabSz="457250">
                <a:lnSpc>
                  <a:spcPct val="150000"/>
                </a:lnSpc>
              </a:pPr>
              <a:r>
                <a:rPr lang="en-US" sz="2400" b="1">
                  <a:latin typeface="Calibri"/>
                  <a:ea typeface="+mj-ea"/>
                  <a:cs typeface="Calibri"/>
                  <a:sym typeface="Copperplate Light"/>
                </a:rPr>
                <a:t>Database </a:t>
              </a:r>
            </a:p>
            <a:p>
              <a:pPr algn="ctr" defTabSz="457250">
                <a:lnSpc>
                  <a:spcPct val="150000"/>
                </a:lnSpc>
              </a:pPr>
              <a:r>
                <a:rPr lang="en-US" sz="2400" b="1">
                  <a:latin typeface="Calibri"/>
                  <a:ea typeface="+mj-ea"/>
                  <a:cs typeface="Calibri"/>
                  <a:sym typeface="Copperplate Light"/>
                </a:rPr>
                <a:t>Server</a:t>
              </a:r>
            </a:p>
          </p:txBody>
        </p:sp>
      </p:grpSp>
      <p:sp>
        <p:nvSpPr>
          <p:cNvPr id="31" name="Rounded Rectangle 30"/>
          <p:cNvSpPr/>
          <p:nvPr/>
        </p:nvSpPr>
        <p:spPr>
          <a:xfrm>
            <a:off x="1118616" y="3914072"/>
            <a:ext cx="3679811"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HS Product Code</a:t>
            </a:r>
          </a:p>
        </p:txBody>
      </p:sp>
      <p:sp>
        <p:nvSpPr>
          <p:cNvPr id="34" name="Rounded Rectangle 33"/>
          <p:cNvSpPr/>
          <p:nvPr/>
        </p:nvSpPr>
        <p:spPr>
          <a:xfrm>
            <a:off x="7999130" y="3928114"/>
            <a:ext cx="3063504"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a:solidFill>
                  <a:schemeClr val="accent5">
                    <a:lumMod val="20000"/>
                    <a:lumOff val="80000"/>
                  </a:schemeClr>
                </a:solidFill>
                <a:ea typeface="Arial Rounded MT Bold" charset="0"/>
                <a:cs typeface="Arial Rounded MT Bold" charset="0"/>
              </a:rPr>
              <a:t>Importer/ Exporter</a:t>
            </a:r>
          </a:p>
        </p:txBody>
      </p:sp>
      <p:sp>
        <p:nvSpPr>
          <p:cNvPr id="35" name="Rounded Rectangle 34"/>
          <p:cNvSpPr/>
          <p:nvPr/>
        </p:nvSpPr>
        <p:spPr>
          <a:xfrm>
            <a:off x="1149535" y="2172155"/>
            <a:ext cx="3635942"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a:solidFill>
                  <a:schemeClr val="accent5">
                    <a:lumMod val="20000"/>
                    <a:lumOff val="80000"/>
                  </a:schemeClr>
                </a:solidFill>
                <a:ea typeface="Arial Rounded MT Bold" charset="0"/>
                <a:cs typeface="Arial Rounded MT Bold" charset="0"/>
              </a:rPr>
              <a:t>Boat Owner/ Fishing Master</a:t>
            </a:r>
          </a:p>
        </p:txBody>
      </p:sp>
      <p:sp>
        <p:nvSpPr>
          <p:cNvPr id="36" name="Rounded Rectangle 35">
            <a:hlinkClick r:id="" action="ppaction://noaction"/>
          </p:cNvPr>
          <p:cNvSpPr/>
          <p:nvPr/>
        </p:nvSpPr>
        <p:spPr>
          <a:xfrm>
            <a:off x="7987676" y="1333956"/>
            <a:ext cx="3063504"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a:solidFill>
                  <a:schemeClr val="accent5">
                    <a:lumMod val="20000"/>
                    <a:lumOff val="80000"/>
                  </a:schemeClr>
                </a:solidFill>
                <a:ea typeface="Arial Rounded MT Bold" charset="0"/>
                <a:cs typeface="Arial Rounded MT Bold" charset="0"/>
              </a:rPr>
              <a:t>Fish Species Code</a:t>
            </a:r>
          </a:p>
        </p:txBody>
      </p:sp>
      <p:sp>
        <p:nvSpPr>
          <p:cNvPr id="37" name="Rounded Rectangle 36"/>
          <p:cNvSpPr/>
          <p:nvPr/>
        </p:nvSpPr>
        <p:spPr>
          <a:xfrm>
            <a:off x="1118616" y="3049182"/>
            <a:ext cx="3635942"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Fishing port</a:t>
            </a:r>
          </a:p>
        </p:txBody>
      </p:sp>
      <p:sp>
        <p:nvSpPr>
          <p:cNvPr id="38" name="Rounded Rectangle 37"/>
          <p:cNvSpPr/>
          <p:nvPr/>
        </p:nvSpPr>
        <p:spPr>
          <a:xfrm>
            <a:off x="7987676" y="2198699"/>
            <a:ext cx="3063504"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Fish Buyers</a:t>
            </a:r>
          </a:p>
        </p:txBody>
      </p:sp>
      <p:sp>
        <p:nvSpPr>
          <p:cNvPr id="39" name="Rounded Rectangle 38"/>
          <p:cNvSpPr/>
          <p:nvPr/>
        </p:nvSpPr>
        <p:spPr>
          <a:xfrm>
            <a:off x="7987676" y="3058454"/>
            <a:ext cx="3063504"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Processors</a:t>
            </a:r>
          </a:p>
        </p:txBody>
      </p:sp>
      <p:sp>
        <p:nvSpPr>
          <p:cNvPr id="40" name="Rounded Rectangle 39"/>
          <p:cNvSpPr/>
          <p:nvPr/>
        </p:nvSpPr>
        <p:spPr>
          <a:xfrm>
            <a:off x="1096827" y="4774556"/>
            <a:ext cx="3679811"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Others</a:t>
            </a:r>
          </a:p>
        </p:txBody>
      </p:sp>
      <p:sp>
        <p:nvSpPr>
          <p:cNvPr id="41" name="Rounded Rectangle 40"/>
          <p:cNvSpPr/>
          <p:nvPr/>
        </p:nvSpPr>
        <p:spPr>
          <a:xfrm>
            <a:off x="1149535" y="1333956"/>
            <a:ext cx="3635942"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Fishing boat/ License</a:t>
            </a:r>
          </a:p>
        </p:txBody>
      </p:sp>
      <p:sp>
        <p:nvSpPr>
          <p:cNvPr id="42" name="Rounded Rectangle 41"/>
          <p:cNvSpPr/>
          <p:nvPr/>
        </p:nvSpPr>
        <p:spPr>
          <a:xfrm>
            <a:off x="7987676" y="4806373"/>
            <a:ext cx="3074958" cy="690585"/>
          </a:xfrm>
          <a:prstGeom prst="roundRect">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a:solidFill>
                  <a:schemeClr val="accent5">
                    <a:lumMod val="20000"/>
                    <a:lumOff val="80000"/>
                  </a:schemeClr>
                </a:solidFill>
                <a:ea typeface="Arial Rounded MT Bold" charset="0"/>
                <a:cs typeface="Arial Rounded MT Bold" charset="0"/>
              </a:rPr>
              <a:t>Logistic Info.</a:t>
            </a:r>
          </a:p>
        </p:txBody>
      </p:sp>
      <p:cxnSp>
        <p:nvCxnSpPr>
          <p:cNvPr id="9" name="Connector: Elbow 8">
            <a:extLst>
              <a:ext uri="{FF2B5EF4-FFF2-40B4-BE49-F238E27FC236}">
                <a16:creationId xmlns:a16="http://schemas.microsoft.com/office/drawing/2014/main" id="{7920425E-BD77-4583-8B2B-654F82DA6568}"/>
              </a:ext>
            </a:extLst>
          </p:cNvPr>
          <p:cNvCxnSpPr>
            <a:stCxn id="41" idx="3"/>
            <a:endCxn id="6" idx="1"/>
          </p:cNvCxnSpPr>
          <p:nvPr/>
        </p:nvCxnSpPr>
        <p:spPr>
          <a:xfrm>
            <a:off x="4785477" y="1679249"/>
            <a:ext cx="788663" cy="1719630"/>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0294609F-F720-4A6D-BAF2-8D4BB4CB2807}"/>
              </a:ext>
            </a:extLst>
          </p:cNvPr>
          <p:cNvCxnSpPr>
            <a:stCxn id="35" idx="3"/>
            <a:endCxn id="6" idx="1"/>
          </p:cNvCxnSpPr>
          <p:nvPr/>
        </p:nvCxnSpPr>
        <p:spPr>
          <a:xfrm>
            <a:off x="4785477" y="2517448"/>
            <a:ext cx="788663" cy="881431"/>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0127645-3F6C-406E-80FA-C2FE2CE554D6}"/>
              </a:ext>
            </a:extLst>
          </p:cNvPr>
          <p:cNvCxnSpPr>
            <a:stCxn id="37" idx="3"/>
            <a:endCxn id="6" idx="1"/>
          </p:cNvCxnSpPr>
          <p:nvPr/>
        </p:nvCxnSpPr>
        <p:spPr>
          <a:xfrm>
            <a:off x="4754558" y="3394475"/>
            <a:ext cx="819582" cy="4404"/>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282E0C65-5DB6-4800-9EFA-4EDC17700052}"/>
              </a:ext>
            </a:extLst>
          </p:cNvPr>
          <p:cNvCxnSpPr>
            <a:stCxn id="31" idx="3"/>
            <a:endCxn id="6" idx="1"/>
          </p:cNvCxnSpPr>
          <p:nvPr/>
        </p:nvCxnSpPr>
        <p:spPr>
          <a:xfrm flipV="1">
            <a:off x="4798427" y="3398879"/>
            <a:ext cx="775713" cy="860486"/>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B5619110-E9DB-4C10-867E-B43DDE95427C}"/>
              </a:ext>
            </a:extLst>
          </p:cNvPr>
          <p:cNvCxnSpPr>
            <a:stCxn id="40" idx="3"/>
            <a:endCxn id="6" idx="1"/>
          </p:cNvCxnSpPr>
          <p:nvPr/>
        </p:nvCxnSpPr>
        <p:spPr>
          <a:xfrm flipV="1">
            <a:off x="4776638" y="3398879"/>
            <a:ext cx="797502" cy="1720970"/>
          </a:xfrm>
          <a:prstGeom prst="bentConnector3">
            <a:avLst>
              <a:gd name="adj1" fmla="val 52184"/>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FEE6F6D-EF8B-4D1B-96D4-9E76A39E10AE}"/>
              </a:ext>
            </a:extLst>
          </p:cNvPr>
          <p:cNvCxnSpPr>
            <a:stCxn id="36" idx="1"/>
            <a:endCxn id="6" idx="3"/>
          </p:cNvCxnSpPr>
          <p:nvPr/>
        </p:nvCxnSpPr>
        <p:spPr>
          <a:xfrm rot="10800000" flipV="1">
            <a:off x="7160626" y="1679249"/>
            <a:ext cx="827050" cy="1719630"/>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5D39AB3-1D51-4437-9EF0-CA001F1CD9FB}"/>
              </a:ext>
            </a:extLst>
          </p:cNvPr>
          <p:cNvCxnSpPr>
            <a:stCxn id="38" idx="1"/>
            <a:endCxn id="6" idx="3"/>
          </p:cNvCxnSpPr>
          <p:nvPr/>
        </p:nvCxnSpPr>
        <p:spPr>
          <a:xfrm rot="10800000" flipV="1">
            <a:off x="7160626" y="2543991"/>
            <a:ext cx="827050" cy="854887"/>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20BF50A-F82B-4258-B33B-5BCAF7CBB7DF}"/>
              </a:ext>
            </a:extLst>
          </p:cNvPr>
          <p:cNvCxnSpPr>
            <a:stCxn id="39" idx="1"/>
            <a:endCxn id="6" idx="3"/>
          </p:cNvCxnSpPr>
          <p:nvPr/>
        </p:nvCxnSpPr>
        <p:spPr>
          <a:xfrm rot="10800000">
            <a:off x="7160626" y="3398879"/>
            <a:ext cx="827050" cy="4868"/>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AD59DB0-5B92-4934-BBE3-A5E53FC9D7B5}"/>
              </a:ext>
            </a:extLst>
          </p:cNvPr>
          <p:cNvCxnSpPr>
            <a:cxnSpLocks/>
            <a:stCxn id="6" idx="3"/>
            <a:endCxn id="34" idx="1"/>
          </p:cNvCxnSpPr>
          <p:nvPr/>
        </p:nvCxnSpPr>
        <p:spPr>
          <a:xfrm>
            <a:off x="7160626" y="3398879"/>
            <a:ext cx="838504" cy="874528"/>
          </a:xfrm>
          <a:prstGeom prst="bentConnector3">
            <a:avLst>
              <a:gd name="adj1" fmla="val 50000"/>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42935D69-E6C4-4E68-89E6-C1A14089A853}"/>
              </a:ext>
            </a:extLst>
          </p:cNvPr>
          <p:cNvCxnSpPr>
            <a:stCxn id="6" idx="3"/>
            <a:endCxn id="42" idx="1"/>
          </p:cNvCxnSpPr>
          <p:nvPr/>
        </p:nvCxnSpPr>
        <p:spPr>
          <a:xfrm>
            <a:off x="7160626" y="3398879"/>
            <a:ext cx="827050" cy="1752787"/>
          </a:xfrm>
          <a:prstGeom prst="bentConnector3">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Right Arrow 2">
            <a:extLst>
              <a:ext uri="{FF2B5EF4-FFF2-40B4-BE49-F238E27FC236}">
                <a16:creationId xmlns:a16="http://schemas.microsoft.com/office/drawing/2014/main" id="{F5BBF6A2-D8F1-0E45-B942-E560C5C9FD4F}"/>
              </a:ext>
            </a:extLst>
          </p:cNvPr>
          <p:cNvSpPr/>
          <p:nvPr/>
        </p:nvSpPr>
        <p:spPr>
          <a:xfrm>
            <a:off x="5179491" y="3200734"/>
            <a:ext cx="402117" cy="391886"/>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a:extLst>
              <a:ext uri="{FF2B5EF4-FFF2-40B4-BE49-F238E27FC236}">
                <a16:creationId xmlns:a16="http://schemas.microsoft.com/office/drawing/2014/main" id="{996A9469-CB30-384D-B9AD-C5EFC34652D1}"/>
              </a:ext>
            </a:extLst>
          </p:cNvPr>
          <p:cNvSpPr/>
          <p:nvPr/>
        </p:nvSpPr>
        <p:spPr>
          <a:xfrm rot="10800000">
            <a:off x="7182706" y="3205370"/>
            <a:ext cx="402117" cy="391886"/>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B32D701-C35C-674F-9668-DCDBDF020E0A}"/>
              </a:ext>
            </a:extLst>
          </p:cNvPr>
          <p:cNvSpPr/>
          <p:nvPr/>
        </p:nvSpPr>
        <p:spPr>
          <a:xfrm>
            <a:off x="6096000" y="4501052"/>
            <a:ext cx="533400" cy="547008"/>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3598B375-29FB-1644-B207-88B7E1834E85}"/>
              </a:ext>
            </a:extLst>
          </p:cNvPr>
          <p:cNvPicPr>
            <a:picLocks noChangeAspect="1"/>
          </p:cNvPicPr>
          <p:nvPr/>
        </p:nvPicPr>
        <p:blipFill>
          <a:blip r:embed="rId4"/>
          <a:stretch>
            <a:fillRect/>
          </a:stretch>
        </p:blipFill>
        <p:spPr>
          <a:xfrm>
            <a:off x="5835243" y="5056849"/>
            <a:ext cx="988215" cy="1513465"/>
          </a:xfrm>
          <a:prstGeom prst="rect">
            <a:avLst/>
          </a:prstGeom>
        </p:spPr>
      </p:pic>
      <p:sp>
        <p:nvSpPr>
          <p:cNvPr id="10" name="TextBox 9">
            <a:extLst>
              <a:ext uri="{FF2B5EF4-FFF2-40B4-BE49-F238E27FC236}">
                <a16:creationId xmlns:a16="http://schemas.microsoft.com/office/drawing/2014/main" id="{8DAEA086-76D5-E541-B4CA-6A9E1A20BCB5}"/>
              </a:ext>
            </a:extLst>
          </p:cNvPr>
          <p:cNvSpPr txBox="1"/>
          <p:nvPr/>
        </p:nvSpPr>
        <p:spPr>
          <a:xfrm rot="18914641">
            <a:off x="5592995" y="5686904"/>
            <a:ext cx="1472711" cy="461665"/>
          </a:xfrm>
          <a:prstGeom prst="rect">
            <a:avLst/>
          </a:prstGeom>
          <a:noFill/>
        </p:spPr>
        <p:txBody>
          <a:bodyPr wrap="none" rtlCol="0">
            <a:spAutoFit/>
          </a:bodyPr>
          <a:lstStyle/>
          <a:p>
            <a:r>
              <a:rPr lang="en-US" sz="2400">
                <a:solidFill>
                  <a:schemeClr val="tx1">
                    <a:lumMod val="95000"/>
                    <a:lumOff val="5000"/>
                  </a:schemeClr>
                </a:solidFill>
                <a:highlight>
                  <a:srgbClr val="FFFF00"/>
                </a:highlight>
              </a:rPr>
              <a:t>Certificate</a:t>
            </a:r>
          </a:p>
        </p:txBody>
      </p:sp>
    </p:spTree>
    <p:extLst>
      <p:ext uri="{BB962C8B-B14F-4D97-AF65-F5344CB8AC3E}">
        <p14:creationId xmlns:p14="http://schemas.microsoft.com/office/powerpoint/2010/main" val="2883608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803F899-57F5-F64E-8809-0263E54E18C8}"/>
              </a:ext>
            </a:extLst>
          </p:cNvPr>
          <p:cNvSpPr>
            <a:spLocks noGrp="1"/>
          </p:cNvSpPr>
          <p:nvPr>
            <p:ph type="title"/>
          </p:nvPr>
        </p:nvSpPr>
        <p:spPr>
          <a:xfrm>
            <a:off x="3200504" y="-135313"/>
            <a:ext cx="5659395" cy="2711212"/>
          </a:xfrm>
        </p:spPr>
        <p:txBody>
          <a:bodyPr>
            <a:normAutofit/>
          </a:bodyPr>
          <a:lstStyle/>
          <a:p>
            <a:pPr algn="ctr"/>
            <a:r>
              <a:rPr lang="en-US" b="1" err="1">
                <a:solidFill>
                  <a:srgbClr val="FFC000"/>
                </a:solidFill>
              </a:rPr>
              <a:t>eACDS</a:t>
            </a:r>
            <a:r>
              <a:rPr lang="en-US" b="1">
                <a:solidFill>
                  <a:srgbClr val="FFC000"/>
                </a:solidFill>
              </a:rPr>
              <a:t> </a:t>
            </a:r>
            <a:br>
              <a:rPr lang="en-US" b="1">
                <a:solidFill>
                  <a:srgbClr val="FFC000"/>
                </a:solidFill>
              </a:rPr>
            </a:br>
            <a:r>
              <a:rPr lang="en-US" b="1">
                <a:solidFill>
                  <a:srgbClr val="FFC000"/>
                </a:solidFill>
              </a:rPr>
              <a:t>DATABASE SYSTEM</a:t>
            </a:r>
          </a:p>
        </p:txBody>
      </p:sp>
      <p:grpSp>
        <p:nvGrpSpPr>
          <p:cNvPr id="2" name="Group 1">
            <a:extLst>
              <a:ext uri="{FF2B5EF4-FFF2-40B4-BE49-F238E27FC236}">
                <a16:creationId xmlns:a16="http://schemas.microsoft.com/office/drawing/2014/main" id="{3AA60CDB-1727-A44D-874F-492523E16458}"/>
              </a:ext>
            </a:extLst>
          </p:cNvPr>
          <p:cNvGrpSpPr/>
          <p:nvPr/>
        </p:nvGrpSpPr>
        <p:grpSpPr>
          <a:xfrm>
            <a:off x="383917" y="116301"/>
            <a:ext cx="3153812" cy="2114280"/>
            <a:chOff x="237524" y="851787"/>
            <a:chExt cx="3153812" cy="2114280"/>
          </a:xfrm>
        </p:grpSpPr>
        <p:pic>
          <p:nvPicPr>
            <p:cNvPr id="21" name="Picture 20">
              <a:extLst>
                <a:ext uri="{FF2B5EF4-FFF2-40B4-BE49-F238E27FC236}">
                  <a16:creationId xmlns:a16="http://schemas.microsoft.com/office/drawing/2014/main" id="{1DC096E6-7B38-C04A-87F8-4B47F2EF9C6B}"/>
                </a:ext>
              </a:extLst>
            </p:cNvPr>
            <p:cNvPicPr>
              <a:picLocks noChangeAspect="1"/>
            </p:cNvPicPr>
            <p:nvPr/>
          </p:nvPicPr>
          <p:blipFill>
            <a:blip r:embed="rId3"/>
            <a:stretch>
              <a:fillRect/>
            </a:stretch>
          </p:blipFill>
          <p:spPr>
            <a:xfrm>
              <a:off x="263282" y="1799980"/>
              <a:ext cx="2990528" cy="609600"/>
            </a:xfrm>
            <a:prstGeom prst="rect">
              <a:avLst/>
            </a:prstGeom>
          </p:spPr>
        </p:pic>
        <p:pic>
          <p:nvPicPr>
            <p:cNvPr id="19" name="Picture 18">
              <a:extLst>
                <a:ext uri="{FF2B5EF4-FFF2-40B4-BE49-F238E27FC236}">
                  <a16:creationId xmlns:a16="http://schemas.microsoft.com/office/drawing/2014/main" id="{92E71E04-DF71-9C45-9435-57A11745A11E}"/>
                </a:ext>
              </a:extLst>
            </p:cNvPr>
            <p:cNvPicPr>
              <a:picLocks noChangeAspect="1"/>
            </p:cNvPicPr>
            <p:nvPr/>
          </p:nvPicPr>
          <p:blipFill>
            <a:blip r:embed="rId4"/>
            <a:stretch>
              <a:fillRect/>
            </a:stretch>
          </p:blipFill>
          <p:spPr>
            <a:xfrm>
              <a:off x="914660" y="851787"/>
              <a:ext cx="1841500" cy="1155700"/>
            </a:xfrm>
            <a:prstGeom prst="rect">
              <a:avLst/>
            </a:prstGeom>
          </p:spPr>
        </p:pic>
        <p:sp>
          <p:nvSpPr>
            <p:cNvPr id="45" name="TextBox 44">
              <a:extLst>
                <a:ext uri="{FF2B5EF4-FFF2-40B4-BE49-F238E27FC236}">
                  <a16:creationId xmlns:a16="http://schemas.microsoft.com/office/drawing/2014/main" id="{CD4B24DE-7289-A444-B515-E4A54FFA4034}"/>
                </a:ext>
              </a:extLst>
            </p:cNvPr>
            <p:cNvSpPr txBox="1"/>
            <p:nvPr/>
          </p:nvSpPr>
          <p:spPr>
            <a:xfrm>
              <a:off x="237524" y="2504402"/>
              <a:ext cx="3153812" cy="461665"/>
            </a:xfrm>
            <a:prstGeom prst="rect">
              <a:avLst/>
            </a:prstGeom>
            <a:noFill/>
            <a:ln w="63500">
              <a:solidFill>
                <a:srgbClr val="70E8D0"/>
              </a:solidFill>
            </a:ln>
          </p:spPr>
          <p:txBody>
            <a:bodyPr wrap="none" rtlCol="0">
              <a:spAutoFit/>
            </a:bodyPr>
            <a:lstStyle/>
            <a:p>
              <a:r>
                <a:rPr lang="en-US" sz="2400" b="1">
                  <a:solidFill>
                    <a:schemeClr val="bg1"/>
                  </a:solidFill>
                </a:rPr>
                <a:t>Web-based Application</a:t>
              </a:r>
            </a:p>
          </p:txBody>
        </p:sp>
        <p:pic>
          <p:nvPicPr>
            <p:cNvPr id="51" name="Picture 50">
              <a:extLst>
                <a:ext uri="{FF2B5EF4-FFF2-40B4-BE49-F238E27FC236}">
                  <a16:creationId xmlns:a16="http://schemas.microsoft.com/office/drawing/2014/main" id="{4676CF84-DF32-434C-8E06-D94DCB7ADF8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46109" y="1082794"/>
              <a:ext cx="1147699" cy="717186"/>
            </a:xfrm>
            <a:prstGeom prst="rect">
              <a:avLst/>
            </a:prstGeom>
          </p:spPr>
        </p:pic>
      </p:grpSp>
      <p:grpSp>
        <p:nvGrpSpPr>
          <p:cNvPr id="7" name="Group 6">
            <a:extLst>
              <a:ext uri="{FF2B5EF4-FFF2-40B4-BE49-F238E27FC236}">
                <a16:creationId xmlns:a16="http://schemas.microsoft.com/office/drawing/2014/main" id="{A1089AA4-EAA4-9946-BA13-7B8044FD35CB}"/>
              </a:ext>
            </a:extLst>
          </p:cNvPr>
          <p:cNvGrpSpPr/>
          <p:nvPr/>
        </p:nvGrpSpPr>
        <p:grpSpPr>
          <a:xfrm>
            <a:off x="472291" y="2485229"/>
            <a:ext cx="3204874" cy="802100"/>
            <a:chOff x="347599" y="2485229"/>
            <a:chExt cx="3204874" cy="802100"/>
          </a:xfrm>
        </p:grpSpPr>
        <p:sp>
          <p:nvSpPr>
            <p:cNvPr id="47" name="TextBox 46">
              <a:extLst>
                <a:ext uri="{FF2B5EF4-FFF2-40B4-BE49-F238E27FC236}">
                  <a16:creationId xmlns:a16="http://schemas.microsoft.com/office/drawing/2014/main" id="{F1B9E114-89E7-F44A-ABE2-08BFDA2AE18E}"/>
                </a:ext>
              </a:extLst>
            </p:cNvPr>
            <p:cNvSpPr txBox="1"/>
            <p:nvPr/>
          </p:nvSpPr>
          <p:spPr>
            <a:xfrm>
              <a:off x="1303139" y="2655446"/>
              <a:ext cx="2249334" cy="461665"/>
            </a:xfrm>
            <a:prstGeom prst="rect">
              <a:avLst/>
            </a:prstGeom>
            <a:noFill/>
          </p:spPr>
          <p:txBody>
            <a:bodyPr wrap="none" rtlCol="0">
              <a:spAutoFit/>
            </a:bodyPr>
            <a:lstStyle/>
            <a:p>
              <a:r>
                <a:rPr lang="en-US" sz="2400" b="1">
                  <a:solidFill>
                    <a:srgbClr val="92D050"/>
                  </a:solidFill>
                </a:rPr>
                <a:t>Fisheries Officer</a:t>
              </a:r>
            </a:p>
          </p:txBody>
        </p:sp>
        <p:pic>
          <p:nvPicPr>
            <p:cNvPr id="3" name="Picture 2">
              <a:extLst>
                <a:ext uri="{FF2B5EF4-FFF2-40B4-BE49-F238E27FC236}">
                  <a16:creationId xmlns:a16="http://schemas.microsoft.com/office/drawing/2014/main" id="{1D950A7E-0E99-0C4E-86D2-EA4D9361ED32}"/>
                </a:ext>
              </a:extLst>
            </p:cNvPr>
            <p:cNvPicPr>
              <a:picLocks noChangeAspect="1"/>
            </p:cNvPicPr>
            <p:nvPr/>
          </p:nvPicPr>
          <p:blipFill>
            <a:blip r:embed="rId6"/>
            <a:stretch>
              <a:fillRect/>
            </a:stretch>
          </p:blipFill>
          <p:spPr>
            <a:xfrm>
              <a:off x="347599" y="2485229"/>
              <a:ext cx="802100" cy="802100"/>
            </a:xfrm>
            <a:prstGeom prst="rect">
              <a:avLst/>
            </a:prstGeom>
          </p:spPr>
        </p:pic>
      </p:grpSp>
      <p:grpSp>
        <p:nvGrpSpPr>
          <p:cNvPr id="8" name="Group 7">
            <a:extLst>
              <a:ext uri="{FF2B5EF4-FFF2-40B4-BE49-F238E27FC236}">
                <a16:creationId xmlns:a16="http://schemas.microsoft.com/office/drawing/2014/main" id="{2C230824-E52D-D84D-AFA5-7697E888E063}"/>
              </a:ext>
            </a:extLst>
          </p:cNvPr>
          <p:cNvGrpSpPr/>
          <p:nvPr/>
        </p:nvGrpSpPr>
        <p:grpSpPr>
          <a:xfrm>
            <a:off x="472291" y="5236436"/>
            <a:ext cx="3280345" cy="802100"/>
            <a:chOff x="283412" y="5153312"/>
            <a:chExt cx="3280345" cy="802100"/>
          </a:xfrm>
        </p:grpSpPr>
        <p:sp>
          <p:nvSpPr>
            <p:cNvPr id="48" name="TextBox 47">
              <a:extLst>
                <a:ext uri="{FF2B5EF4-FFF2-40B4-BE49-F238E27FC236}">
                  <a16:creationId xmlns:a16="http://schemas.microsoft.com/office/drawing/2014/main" id="{458840F2-FD4A-4D46-B0FA-8F40BF0682C9}"/>
                </a:ext>
              </a:extLst>
            </p:cNvPr>
            <p:cNvSpPr txBox="1"/>
            <p:nvPr/>
          </p:nvSpPr>
          <p:spPr>
            <a:xfrm>
              <a:off x="1262358" y="5254571"/>
              <a:ext cx="2301399" cy="461665"/>
            </a:xfrm>
            <a:prstGeom prst="rect">
              <a:avLst/>
            </a:prstGeom>
            <a:noFill/>
          </p:spPr>
          <p:txBody>
            <a:bodyPr wrap="none" rtlCol="0">
              <a:spAutoFit/>
            </a:bodyPr>
            <a:lstStyle/>
            <a:p>
              <a:r>
                <a:rPr lang="en-US" sz="2400" b="1">
                  <a:solidFill>
                    <a:srgbClr val="92D050"/>
                  </a:solidFill>
                </a:rPr>
                <a:t>Buyer/Processor</a:t>
              </a:r>
            </a:p>
          </p:txBody>
        </p:sp>
        <p:pic>
          <p:nvPicPr>
            <p:cNvPr id="41" name="Picture 40">
              <a:extLst>
                <a:ext uri="{FF2B5EF4-FFF2-40B4-BE49-F238E27FC236}">
                  <a16:creationId xmlns:a16="http://schemas.microsoft.com/office/drawing/2014/main" id="{1DD24C24-31BD-204F-ACD7-92B3F98FE802}"/>
                </a:ext>
              </a:extLst>
            </p:cNvPr>
            <p:cNvPicPr>
              <a:picLocks noChangeAspect="1"/>
            </p:cNvPicPr>
            <p:nvPr/>
          </p:nvPicPr>
          <p:blipFill>
            <a:blip r:embed="rId6"/>
            <a:stretch>
              <a:fillRect/>
            </a:stretch>
          </p:blipFill>
          <p:spPr>
            <a:xfrm>
              <a:off x="283412" y="5153312"/>
              <a:ext cx="802100" cy="802100"/>
            </a:xfrm>
            <a:prstGeom prst="rect">
              <a:avLst/>
            </a:prstGeom>
          </p:spPr>
        </p:pic>
      </p:grpSp>
      <p:grpSp>
        <p:nvGrpSpPr>
          <p:cNvPr id="5" name="Group 4">
            <a:extLst>
              <a:ext uri="{FF2B5EF4-FFF2-40B4-BE49-F238E27FC236}">
                <a16:creationId xmlns:a16="http://schemas.microsoft.com/office/drawing/2014/main" id="{FE2D6DBE-575D-EF41-A70B-DB3076C30EBF}"/>
              </a:ext>
            </a:extLst>
          </p:cNvPr>
          <p:cNvGrpSpPr/>
          <p:nvPr/>
        </p:nvGrpSpPr>
        <p:grpSpPr>
          <a:xfrm>
            <a:off x="6743762" y="2627750"/>
            <a:ext cx="4851495" cy="802100"/>
            <a:chOff x="7850591" y="2588356"/>
            <a:chExt cx="4851495" cy="802100"/>
          </a:xfrm>
        </p:grpSpPr>
        <p:sp>
          <p:nvSpPr>
            <p:cNvPr id="49" name="TextBox 48">
              <a:extLst>
                <a:ext uri="{FF2B5EF4-FFF2-40B4-BE49-F238E27FC236}">
                  <a16:creationId xmlns:a16="http://schemas.microsoft.com/office/drawing/2014/main" id="{8F418A38-3E3F-C54F-8598-C2B18CD83ACE}"/>
                </a:ext>
              </a:extLst>
            </p:cNvPr>
            <p:cNvSpPr txBox="1"/>
            <p:nvPr/>
          </p:nvSpPr>
          <p:spPr>
            <a:xfrm>
              <a:off x="8684221" y="2712527"/>
              <a:ext cx="4017865" cy="461665"/>
            </a:xfrm>
            <a:prstGeom prst="rect">
              <a:avLst/>
            </a:prstGeom>
            <a:noFill/>
          </p:spPr>
          <p:txBody>
            <a:bodyPr wrap="square" rtlCol="0">
              <a:spAutoFit/>
            </a:bodyPr>
            <a:lstStyle/>
            <a:p>
              <a:r>
                <a:rPr lang="en-US" sz="2400" b="1">
                  <a:solidFill>
                    <a:srgbClr val="92D050"/>
                  </a:solidFill>
                </a:rPr>
                <a:t>Fishing Master/Fishing Owner</a:t>
              </a:r>
            </a:p>
          </p:txBody>
        </p:sp>
        <p:pic>
          <p:nvPicPr>
            <p:cNvPr id="58" name="Picture 57">
              <a:extLst>
                <a:ext uri="{FF2B5EF4-FFF2-40B4-BE49-F238E27FC236}">
                  <a16:creationId xmlns:a16="http://schemas.microsoft.com/office/drawing/2014/main" id="{875710F1-66A9-6A46-92A6-D2E6320D6498}"/>
                </a:ext>
              </a:extLst>
            </p:cNvPr>
            <p:cNvPicPr>
              <a:picLocks noChangeAspect="1"/>
            </p:cNvPicPr>
            <p:nvPr/>
          </p:nvPicPr>
          <p:blipFill>
            <a:blip r:embed="rId6"/>
            <a:stretch>
              <a:fillRect/>
            </a:stretch>
          </p:blipFill>
          <p:spPr>
            <a:xfrm>
              <a:off x="7850591" y="2588356"/>
              <a:ext cx="802100" cy="802100"/>
            </a:xfrm>
            <a:prstGeom prst="rect">
              <a:avLst/>
            </a:prstGeom>
          </p:spPr>
        </p:pic>
      </p:grpSp>
      <p:grpSp>
        <p:nvGrpSpPr>
          <p:cNvPr id="6" name="Group 5">
            <a:extLst>
              <a:ext uri="{FF2B5EF4-FFF2-40B4-BE49-F238E27FC236}">
                <a16:creationId xmlns:a16="http://schemas.microsoft.com/office/drawing/2014/main" id="{4E3DB901-B867-CC4C-9330-514637670CF3}"/>
              </a:ext>
            </a:extLst>
          </p:cNvPr>
          <p:cNvGrpSpPr/>
          <p:nvPr/>
        </p:nvGrpSpPr>
        <p:grpSpPr>
          <a:xfrm>
            <a:off x="6743762" y="4458191"/>
            <a:ext cx="3172481" cy="802100"/>
            <a:chOff x="7838633" y="4445472"/>
            <a:chExt cx="3172481" cy="802100"/>
          </a:xfrm>
        </p:grpSpPr>
        <p:sp>
          <p:nvSpPr>
            <p:cNvPr id="50" name="TextBox 49">
              <a:extLst>
                <a:ext uri="{FF2B5EF4-FFF2-40B4-BE49-F238E27FC236}">
                  <a16:creationId xmlns:a16="http://schemas.microsoft.com/office/drawing/2014/main" id="{572BAA11-8F96-9E42-A714-24095EA424BD}"/>
                </a:ext>
              </a:extLst>
            </p:cNvPr>
            <p:cNvSpPr txBox="1"/>
            <p:nvPr/>
          </p:nvSpPr>
          <p:spPr>
            <a:xfrm>
              <a:off x="8709715" y="4589375"/>
              <a:ext cx="2301399" cy="461665"/>
            </a:xfrm>
            <a:prstGeom prst="rect">
              <a:avLst/>
            </a:prstGeom>
            <a:noFill/>
          </p:spPr>
          <p:txBody>
            <a:bodyPr wrap="none" rtlCol="0">
              <a:spAutoFit/>
            </a:bodyPr>
            <a:lstStyle/>
            <a:p>
              <a:r>
                <a:rPr lang="en-US" sz="2400" b="1">
                  <a:solidFill>
                    <a:srgbClr val="92D050"/>
                  </a:solidFill>
                </a:rPr>
                <a:t>Buyer/Processor</a:t>
              </a:r>
            </a:p>
          </p:txBody>
        </p:sp>
        <p:pic>
          <p:nvPicPr>
            <p:cNvPr id="59" name="Picture 58">
              <a:extLst>
                <a:ext uri="{FF2B5EF4-FFF2-40B4-BE49-F238E27FC236}">
                  <a16:creationId xmlns:a16="http://schemas.microsoft.com/office/drawing/2014/main" id="{3E5003CB-9D28-7043-A611-EA90C4FE65F1}"/>
                </a:ext>
              </a:extLst>
            </p:cNvPr>
            <p:cNvPicPr>
              <a:picLocks noChangeAspect="1"/>
            </p:cNvPicPr>
            <p:nvPr/>
          </p:nvPicPr>
          <p:blipFill>
            <a:blip r:embed="rId6"/>
            <a:stretch>
              <a:fillRect/>
            </a:stretch>
          </p:blipFill>
          <p:spPr>
            <a:xfrm>
              <a:off x="7838633" y="4445472"/>
              <a:ext cx="802100" cy="802100"/>
            </a:xfrm>
            <a:prstGeom prst="rect">
              <a:avLst/>
            </a:prstGeom>
          </p:spPr>
        </p:pic>
      </p:grpSp>
      <p:sp>
        <p:nvSpPr>
          <p:cNvPr id="20" name="TextBox 19">
            <a:extLst>
              <a:ext uri="{FF2B5EF4-FFF2-40B4-BE49-F238E27FC236}">
                <a16:creationId xmlns:a16="http://schemas.microsoft.com/office/drawing/2014/main" id="{FCDB6320-C955-754F-8402-DFD6FBB02504}"/>
              </a:ext>
            </a:extLst>
          </p:cNvPr>
          <p:cNvSpPr txBox="1"/>
          <p:nvPr/>
        </p:nvSpPr>
        <p:spPr>
          <a:xfrm>
            <a:off x="12418828" y="6719777"/>
            <a:ext cx="184731" cy="369332"/>
          </a:xfrm>
          <a:prstGeom prst="rect">
            <a:avLst/>
          </a:prstGeom>
          <a:noFill/>
        </p:spPr>
        <p:txBody>
          <a:bodyPr wrap="none" rtlCol="0">
            <a:spAutoFit/>
          </a:bodyPr>
          <a:lstStyle/>
          <a:p>
            <a:endParaRPr lang="en-US"/>
          </a:p>
        </p:txBody>
      </p:sp>
      <p:grpSp>
        <p:nvGrpSpPr>
          <p:cNvPr id="4" name="Group 3">
            <a:extLst>
              <a:ext uri="{FF2B5EF4-FFF2-40B4-BE49-F238E27FC236}">
                <a16:creationId xmlns:a16="http://schemas.microsoft.com/office/drawing/2014/main" id="{15D74CAC-7E9F-074A-A205-7A03A239EFAB}"/>
              </a:ext>
            </a:extLst>
          </p:cNvPr>
          <p:cNvGrpSpPr/>
          <p:nvPr/>
        </p:nvGrpSpPr>
        <p:grpSpPr>
          <a:xfrm>
            <a:off x="8626459" y="181052"/>
            <a:ext cx="3153812" cy="2039210"/>
            <a:chOff x="8423831" y="509048"/>
            <a:chExt cx="3508932" cy="2568597"/>
          </a:xfrm>
        </p:grpSpPr>
        <p:pic>
          <p:nvPicPr>
            <p:cNvPr id="26" name="Picture 25">
              <a:extLst>
                <a:ext uri="{FF2B5EF4-FFF2-40B4-BE49-F238E27FC236}">
                  <a16:creationId xmlns:a16="http://schemas.microsoft.com/office/drawing/2014/main" id="{699871B5-4D32-B244-938F-520DCACA9036}"/>
                </a:ext>
              </a:extLst>
            </p:cNvPr>
            <p:cNvPicPr>
              <a:picLocks noChangeAspect="1"/>
            </p:cNvPicPr>
            <p:nvPr/>
          </p:nvPicPr>
          <p:blipFill>
            <a:blip r:embed="rId3"/>
            <a:stretch>
              <a:fillRect/>
            </a:stretch>
          </p:blipFill>
          <p:spPr>
            <a:xfrm>
              <a:off x="8942235" y="1799980"/>
              <a:ext cx="2990528" cy="609600"/>
            </a:xfrm>
            <a:prstGeom prst="rect">
              <a:avLst/>
            </a:prstGeom>
          </p:spPr>
        </p:pic>
        <p:sp>
          <p:nvSpPr>
            <p:cNvPr id="46" name="TextBox 45">
              <a:extLst>
                <a:ext uri="{FF2B5EF4-FFF2-40B4-BE49-F238E27FC236}">
                  <a16:creationId xmlns:a16="http://schemas.microsoft.com/office/drawing/2014/main" id="{87293C6D-706C-FB4A-94C3-B1E76BA1D8EA}"/>
                </a:ext>
              </a:extLst>
            </p:cNvPr>
            <p:cNvSpPr txBox="1"/>
            <p:nvPr/>
          </p:nvSpPr>
          <p:spPr>
            <a:xfrm>
              <a:off x="8423831" y="2496130"/>
              <a:ext cx="3472836" cy="581515"/>
            </a:xfrm>
            <a:prstGeom prst="rect">
              <a:avLst/>
            </a:prstGeom>
            <a:noFill/>
            <a:ln w="63500">
              <a:solidFill>
                <a:srgbClr val="70E8D0"/>
              </a:solidFill>
            </a:ln>
          </p:spPr>
          <p:txBody>
            <a:bodyPr wrap="square" rtlCol="0">
              <a:spAutoFit/>
            </a:bodyPr>
            <a:lstStyle/>
            <a:p>
              <a:pPr algn="ctr"/>
              <a:r>
                <a:rPr lang="en-US" sz="2400" b="1">
                  <a:solidFill>
                    <a:schemeClr val="bg1"/>
                  </a:solidFill>
                </a:rPr>
                <a:t>  Mobile Application  </a:t>
              </a:r>
            </a:p>
          </p:txBody>
        </p:sp>
        <p:grpSp>
          <p:nvGrpSpPr>
            <p:cNvPr id="55" name="Group 54">
              <a:extLst>
                <a:ext uri="{FF2B5EF4-FFF2-40B4-BE49-F238E27FC236}">
                  <a16:creationId xmlns:a16="http://schemas.microsoft.com/office/drawing/2014/main" id="{3A9AEE51-C36F-AA48-8BD0-F9084345778F}"/>
                </a:ext>
              </a:extLst>
            </p:cNvPr>
            <p:cNvGrpSpPr/>
            <p:nvPr/>
          </p:nvGrpSpPr>
          <p:grpSpPr>
            <a:xfrm>
              <a:off x="9866774" y="734736"/>
              <a:ext cx="811415" cy="1247518"/>
              <a:chOff x="9951835" y="612776"/>
              <a:chExt cx="811415" cy="1247518"/>
            </a:xfrm>
            <a:effectLst>
              <a:glow rad="76200">
                <a:schemeClr val="bg1">
                  <a:alpha val="50000"/>
                </a:schemeClr>
              </a:glow>
            </a:effectLst>
          </p:grpSpPr>
          <p:grpSp>
            <p:nvGrpSpPr>
              <p:cNvPr id="33" name="Group 32">
                <a:extLst>
                  <a:ext uri="{FF2B5EF4-FFF2-40B4-BE49-F238E27FC236}">
                    <a16:creationId xmlns:a16="http://schemas.microsoft.com/office/drawing/2014/main" id="{1F8BF06D-54DA-8C46-A494-8699E719743F}"/>
                  </a:ext>
                </a:extLst>
              </p:cNvPr>
              <p:cNvGrpSpPr/>
              <p:nvPr/>
            </p:nvGrpSpPr>
            <p:grpSpPr>
              <a:xfrm>
                <a:off x="9951835" y="612776"/>
                <a:ext cx="811415" cy="1247518"/>
                <a:chOff x="9303657" y="3062514"/>
                <a:chExt cx="1218903" cy="1727200"/>
              </a:xfrm>
            </p:grpSpPr>
            <p:sp>
              <p:nvSpPr>
                <p:cNvPr id="27" name="Rounded Rectangle 26">
                  <a:extLst>
                    <a:ext uri="{FF2B5EF4-FFF2-40B4-BE49-F238E27FC236}">
                      <a16:creationId xmlns:a16="http://schemas.microsoft.com/office/drawing/2014/main" id="{553FA4FD-41E1-1A4C-AF35-48BBA36A4995}"/>
                    </a:ext>
                  </a:extLst>
                </p:cNvPr>
                <p:cNvSpPr/>
                <p:nvPr/>
              </p:nvSpPr>
              <p:spPr>
                <a:xfrm>
                  <a:off x="9303657" y="3062514"/>
                  <a:ext cx="1218903" cy="1727200"/>
                </a:xfrm>
                <a:prstGeom prst="roundRect">
                  <a:avLst>
                    <a:gd name="adj" fmla="val 5607"/>
                  </a:avLst>
                </a:prstGeom>
                <a:noFill/>
                <a:ln w="57150">
                  <a:solidFill>
                    <a:srgbClr val="677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369DA97-166B-D343-ACAD-2278F18BF9CA}"/>
                    </a:ext>
                  </a:extLst>
                </p:cNvPr>
                <p:cNvSpPr/>
                <p:nvPr/>
              </p:nvSpPr>
              <p:spPr>
                <a:xfrm>
                  <a:off x="9303657" y="4635374"/>
                  <a:ext cx="1218903" cy="154339"/>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D98FDE1-D082-5A4A-8F08-EEBC896B04C3}"/>
                    </a:ext>
                  </a:extLst>
                </p:cNvPr>
                <p:cNvSpPr/>
                <p:nvPr/>
              </p:nvSpPr>
              <p:spPr>
                <a:xfrm>
                  <a:off x="9303657" y="3062514"/>
                  <a:ext cx="1218903" cy="108128"/>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7CDA604-923A-AF40-BBF5-FD895F1581D8}"/>
                    </a:ext>
                  </a:extLst>
                </p:cNvPr>
                <p:cNvSpPr/>
                <p:nvPr/>
              </p:nvSpPr>
              <p:spPr>
                <a:xfrm>
                  <a:off x="9731593" y="4675182"/>
                  <a:ext cx="406033" cy="102175"/>
                </a:xfrm>
                <a:prstGeom prst="roundRect">
                  <a:avLst/>
                </a:prstGeom>
                <a:solidFill>
                  <a:srgbClr val="677ECE"/>
                </a:solidFill>
                <a:ln>
                  <a:solidFill>
                    <a:srgbClr val="40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C7943BF7-EAFF-F048-9B15-286BC93595E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981487" y="690875"/>
                <a:ext cx="750035" cy="1063398"/>
              </a:xfrm>
              <a:prstGeom prst="rect">
                <a:avLst/>
              </a:prstGeom>
            </p:spPr>
          </p:pic>
        </p:grpSp>
        <p:grpSp>
          <p:nvGrpSpPr>
            <p:cNvPr id="54" name="Group 53">
              <a:extLst>
                <a:ext uri="{FF2B5EF4-FFF2-40B4-BE49-F238E27FC236}">
                  <a16:creationId xmlns:a16="http://schemas.microsoft.com/office/drawing/2014/main" id="{A5CB5701-DB69-1847-B1B9-380526F87218}"/>
                </a:ext>
              </a:extLst>
            </p:cNvPr>
            <p:cNvGrpSpPr/>
            <p:nvPr/>
          </p:nvGrpSpPr>
          <p:grpSpPr>
            <a:xfrm>
              <a:off x="10569034" y="1344534"/>
              <a:ext cx="394029" cy="705016"/>
              <a:chOff x="11053784" y="905802"/>
              <a:chExt cx="394029" cy="705016"/>
            </a:xfrm>
            <a:effectLst>
              <a:glow rad="76200">
                <a:schemeClr val="bg1">
                  <a:alpha val="48000"/>
                </a:schemeClr>
              </a:glow>
            </a:effectLst>
          </p:grpSpPr>
          <p:grpSp>
            <p:nvGrpSpPr>
              <p:cNvPr id="35" name="Group 34">
                <a:extLst>
                  <a:ext uri="{FF2B5EF4-FFF2-40B4-BE49-F238E27FC236}">
                    <a16:creationId xmlns:a16="http://schemas.microsoft.com/office/drawing/2014/main" id="{8AD56B54-358F-934D-AED4-4DEB0569012A}"/>
                  </a:ext>
                </a:extLst>
              </p:cNvPr>
              <p:cNvGrpSpPr/>
              <p:nvPr/>
            </p:nvGrpSpPr>
            <p:grpSpPr>
              <a:xfrm>
                <a:off x="11053784" y="905802"/>
                <a:ext cx="394029" cy="705016"/>
                <a:chOff x="9303657" y="3062514"/>
                <a:chExt cx="1218903" cy="1727200"/>
              </a:xfrm>
            </p:grpSpPr>
            <p:sp>
              <p:nvSpPr>
                <p:cNvPr id="36" name="Rounded Rectangle 35">
                  <a:extLst>
                    <a:ext uri="{FF2B5EF4-FFF2-40B4-BE49-F238E27FC236}">
                      <a16:creationId xmlns:a16="http://schemas.microsoft.com/office/drawing/2014/main" id="{489B9050-A12A-454B-9BD2-D0583F220132}"/>
                    </a:ext>
                  </a:extLst>
                </p:cNvPr>
                <p:cNvSpPr/>
                <p:nvPr/>
              </p:nvSpPr>
              <p:spPr>
                <a:xfrm>
                  <a:off x="9303657" y="3062514"/>
                  <a:ext cx="1218903" cy="1727200"/>
                </a:xfrm>
                <a:prstGeom prst="roundRect">
                  <a:avLst>
                    <a:gd name="adj" fmla="val 5607"/>
                  </a:avLst>
                </a:prstGeom>
                <a:noFill/>
                <a:ln w="57150">
                  <a:solidFill>
                    <a:srgbClr val="677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9FF83A59-A01A-B440-AC32-92AF97B33EE9}"/>
                    </a:ext>
                  </a:extLst>
                </p:cNvPr>
                <p:cNvSpPr/>
                <p:nvPr/>
              </p:nvSpPr>
              <p:spPr>
                <a:xfrm>
                  <a:off x="9303657" y="4635374"/>
                  <a:ext cx="1218903" cy="154339"/>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E8FCE649-21B1-794E-8F90-068CADDA6700}"/>
                    </a:ext>
                  </a:extLst>
                </p:cNvPr>
                <p:cNvSpPr/>
                <p:nvPr/>
              </p:nvSpPr>
              <p:spPr>
                <a:xfrm>
                  <a:off x="9303657" y="3062514"/>
                  <a:ext cx="1218903" cy="108128"/>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19480D1-7270-9D4B-A263-03A7DE13E7D8}"/>
                    </a:ext>
                  </a:extLst>
                </p:cNvPr>
                <p:cNvSpPr/>
                <p:nvPr/>
              </p:nvSpPr>
              <p:spPr>
                <a:xfrm>
                  <a:off x="9731593" y="4675182"/>
                  <a:ext cx="406033" cy="102175"/>
                </a:xfrm>
                <a:prstGeom prst="roundRect">
                  <a:avLst/>
                </a:prstGeom>
                <a:solidFill>
                  <a:srgbClr val="677ECE"/>
                </a:solidFill>
                <a:ln>
                  <a:solidFill>
                    <a:srgbClr val="40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EE4DA0D6-5F0A-2745-8D9D-EF5AC91A4EA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081273" y="949938"/>
                <a:ext cx="351902" cy="597881"/>
              </a:xfrm>
              <a:prstGeom prst="rect">
                <a:avLst/>
              </a:prstGeom>
            </p:spPr>
          </p:pic>
        </p:grpSp>
        <p:pic>
          <p:nvPicPr>
            <p:cNvPr id="28" name="Picture 27">
              <a:extLst>
                <a:ext uri="{FF2B5EF4-FFF2-40B4-BE49-F238E27FC236}">
                  <a16:creationId xmlns:a16="http://schemas.microsoft.com/office/drawing/2014/main" id="{94B523F7-BA9D-3A48-A6E2-EA1879CA5E2B}"/>
                </a:ext>
              </a:extLst>
            </p:cNvPr>
            <p:cNvPicPr>
              <a:picLocks noChangeAspect="1"/>
            </p:cNvPicPr>
            <p:nvPr/>
          </p:nvPicPr>
          <p:blipFill>
            <a:blip r:embed="rId8"/>
            <a:stretch>
              <a:fillRect/>
            </a:stretch>
          </p:blipFill>
          <p:spPr>
            <a:xfrm>
              <a:off x="10867243" y="520229"/>
              <a:ext cx="492913" cy="492913"/>
            </a:xfrm>
            <a:prstGeom prst="rect">
              <a:avLst/>
            </a:prstGeom>
          </p:spPr>
        </p:pic>
        <p:pic>
          <p:nvPicPr>
            <p:cNvPr id="34" name="Picture 33">
              <a:extLst>
                <a:ext uri="{FF2B5EF4-FFF2-40B4-BE49-F238E27FC236}">
                  <a16:creationId xmlns:a16="http://schemas.microsoft.com/office/drawing/2014/main" id="{21D19EA6-8241-C040-A3C6-3DC69F7967DE}"/>
                </a:ext>
              </a:extLst>
            </p:cNvPr>
            <p:cNvPicPr>
              <a:picLocks noChangeAspect="1"/>
            </p:cNvPicPr>
            <p:nvPr/>
          </p:nvPicPr>
          <p:blipFill>
            <a:blip r:embed="rId9"/>
            <a:stretch>
              <a:fillRect/>
            </a:stretch>
          </p:blipFill>
          <p:spPr>
            <a:xfrm>
              <a:off x="11366832" y="509048"/>
              <a:ext cx="529835" cy="529835"/>
            </a:xfrm>
            <a:prstGeom prst="rect">
              <a:avLst/>
            </a:prstGeom>
          </p:spPr>
        </p:pic>
      </p:grpSp>
      <p:sp>
        <p:nvSpPr>
          <p:cNvPr id="42" name="TextBox 41">
            <a:extLst>
              <a:ext uri="{FF2B5EF4-FFF2-40B4-BE49-F238E27FC236}">
                <a16:creationId xmlns:a16="http://schemas.microsoft.com/office/drawing/2014/main" id="{BBD6F9B4-95CA-AA49-8025-A3856C96DA05}"/>
              </a:ext>
            </a:extLst>
          </p:cNvPr>
          <p:cNvSpPr txBox="1"/>
          <p:nvPr/>
        </p:nvSpPr>
        <p:spPr>
          <a:xfrm>
            <a:off x="1386947" y="3058696"/>
            <a:ext cx="4350165" cy="2246769"/>
          </a:xfrm>
          <a:prstGeom prst="rect">
            <a:avLst/>
          </a:prstGeom>
          <a:noFill/>
          <a:ln>
            <a:noFill/>
          </a:ln>
        </p:spPr>
        <p:txBody>
          <a:bodyPr wrap="none" rtlCol="0">
            <a:spAutoFit/>
          </a:bodyPr>
          <a:lstStyle/>
          <a:p>
            <a:pPr marL="342900" indent="-342900">
              <a:buFont typeface="+mj-lt"/>
              <a:buAutoNum type="arabicPeriod"/>
            </a:pPr>
            <a:r>
              <a:rPr lang="en-US" sz="2000">
                <a:solidFill>
                  <a:schemeClr val="bg1"/>
                </a:solidFill>
              </a:rPr>
              <a:t>Admin</a:t>
            </a:r>
          </a:p>
          <a:p>
            <a:pPr marL="342900" indent="-342900">
              <a:buFont typeface="+mj-lt"/>
              <a:buAutoNum type="arabicPeriod"/>
            </a:pPr>
            <a:r>
              <a:rPr lang="en-US" sz="2000">
                <a:solidFill>
                  <a:schemeClr val="bg1"/>
                </a:solidFill>
              </a:rPr>
              <a:t>Director Account</a:t>
            </a:r>
          </a:p>
          <a:p>
            <a:pPr marL="342900" indent="-342900">
              <a:buFont typeface="+mj-lt"/>
              <a:buAutoNum type="arabicPeriod"/>
            </a:pPr>
            <a:r>
              <a:rPr lang="en-US" sz="2000">
                <a:solidFill>
                  <a:schemeClr val="bg1"/>
                </a:solidFill>
              </a:rPr>
              <a:t>Approve Port-out</a:t>
            </a:r>
          </a:p>
          <a:p>
            <a:pPr marL="342900" indent="-342900">
              <a:buFont typeface="+mj-lt"/>
              <a:buAutoNum type="arabicPeriod"/>
            </a:pPr>
            <a:r>
              <a:rPr lang="en-US" sz="2000">
                <a:solidFill>
                  <a:schemeClr val="bg1"/>
                </a:solidFill>
              </a:rPr>
              <a:t>Approve Port-in</a:t>
            </a:r>
          </a:p>
          <a:p>
            <a:pPr marL="342900" indent="-342900">
              <a:buFont typeface="+mj-lt"/>
              <a:buAutoNum type="arabicPeriod"/>
            </a:pPr>
            <a:r>
              <a:rPr lang="en-US" sz="2000">
                <a:solidFill>
                  <a:schemeClr val="bg1"/>
                </a:solidFill>
              </a:rPr>
              <a:t>Issuance Catch Declaration</a:t>
            </a:r>
          </a:p>
          <a:p>
            <a:pPr marL="342900" indent="-342900">
              <a:buFont typeface="+mj-lt"/>
              <a:buAutoNum type="arabicPeriod"/>
            </a:pPr>
            <a:r>
              <a:rPr lang="en-US" sz="2000">
                <a:solidFill>
                  <a:schemeClr val="bg1"/>
                </a:solidFill>
              </a:rPr>
              <a:t>Issuance Movement Document</a:t>
            </a:r>
          </a:p>
          <a:p>
            <a:pPr marL="342900" indent="-342900">
              <a:buFont typeface="+mj-lt"/>
              <a:buAutoNum type="arabicPeriod"/>
            </a:pPr>
            <a:r>
              <a:rPr lang="en-US" sz="2000">
                <a:solidFill>
                  <a:schemeClr val="bg1"/>
                </a:solidFill>
              </a:rPr>
              <a:t>Issuance Catch Certificate Document</a:t>
            </a:r>
          </a:p>
        </p:txBody>
      </p:sp>
      <p:sp>
        <p:nvSpPr>
          <p:cNvPr id="44" name="TextBox 43">
            <a:extLst>
              <a:ext uri="{FF2B5EF4-FFF2-40B4-BE49-F238E27FC236}">
                <a16:creationId xmlns:a16="http://schemas.microsoft.com/office/drawing/2014/main" id="{4FE71269-23AC-AB49-BA99-D893E16DB25F}"/>
              </a:ext>
            </a:extLst>
          </p:cNvPr>
          <p:cNvSpPr txBox="1"/>
          <p:nvPr/>
        </p:nvSpPr>
        <p:spPr>
          <a:xfrm>
            <a:off x="1387974" y="5833559"/>
            <a:ext cx="4299510" cy="400110"/>
          </a:xfrm>
          <a:prstGeom prst="rect">
            <a:avLst/>
          </a:prstGeom>
          <a:noFill/>
          <a:ln>
            <a:noFill/>
          </a:ln>
        </p:spPr>
        <p:txBody>
          <a:bodyPr wrap="none" rtlCol="0">
            <a:spAutoFit/>
          </a:bodyPr>
          <a:lstStyle/>
          <a:p>
            <a:pPr marL="342900" indent="-342900">
              <a:buFont typeface="+mj-lt"/>
              <a:buAutoNum type="arabicPeriod"/>
            </a:pPr>
            <a:r>
              <a:rPr lang="en-US" sz="2000">
                <a:solidFill>
                  <a:schemeClr val="bg1"/>
                </a:solidFill>
              </a:rPr>
              <a:t>Request Catch Certificate Document</a:t>
            </a:r>
          </a:p>
        </p:txBody>
      </p:sp>
      <p:sp>
        <p:nvSpPr>
          <p:cNvPr id="56" name="TextBox 55">
            <a:extLst>
              <a:ext uri="{FF2B5EF4-FFF2-40B4-BE49-F238E27FC236}">
                <a16:creationId xmlns:a16="http://schemas.microsoft.com/office/drawing/2014/main" id="{67E74C5F-C1C7-484F-974D-053A347A9088}"/>
              </a:ext>
            </a:extLst>
          </p:cNvPr>
          <p:cNvSpPr txBox="1"/>
          <p:nvPr/>
        </p:nvSpPr>
        <p:spPr>
          <a:xfrm>
            <a:off x="7639072" y="3428831"/>
            <a:ext cx="2896177" cy="461665"/>
          </a:xfrm>
          <a:prstGeom prst="rect">
            <a:avLst/>
          </a:prstGeom>
          <a:noFill/>
          <a:ln>
            <a:noFill/>
          </a:ln>
        </p:spPr>
        <p:txBody>
          <a:bodyPr wrap="none" rtlCol="0">
            <a:spAutoFit/>
          </a:bodyPr>
          <a:lstStyle/>
          <a:p>
            <a:pPr marL="342900" indent="-342900">
              <a:buFont typeface="+mj-lt"/>
              <a:buAutoNum type="arabicPeriod"/>
            </a:pPr>
            <a:r>
              <a:rPr lang="en-US" sz="2400">
                <a:solidFill>
                  <a:schemeClr val="bg1"/>
                </a:solidFill>
              </a:rPr>
              <a:t>Catch report at sea</a:t>
            </a:r>
          </a:p>
        </p:txBody>
      </p:sp>
      <p:sp>
        <p:nvSpPr>
          <p:cNvPr id="57" name="TextBox 56">
            <a:extLst>
              <a:ext uri="{FF2B5EF4-FFF2-40B4-BE49-F238E27FC236}">
                <a16:creationId xmlns:a16="http://schemas.microsoft.com/office/drawing/2014/main" id="{79592372-591F-3141-97FD-9B2773C3F580}"/>
              </a:ext>
            </a:extLst>
          </p:cNvPr>
          <p:cNvSpPr txBox="1"/>
          <p:nvPr/>
        </p:nvSpPr>
        <p:spPr>
          <a:xfrm>
            <a:off x="7676251" y="5281961"/>
            <a:ext cx="2453236" cy="461665"/>
          </a:xfrm>
          <a:prstGeom prst="rect">
            <a:avLst/>
          </a:prstGeom>
          <a:noFill/>
          <a:ln>
            <a:noFill/>
          </a:ln>
        </p:spPr>
        <p:txBody>
          <a:bodyPr wrap="none" rtlCol="0">
            <a:spAutoFit/>
          </a:bodyPr>
          <a:lstStyle/>
          <a:p>
            <a:pPr marL="342900" indent="-342900">
              <a:buFont typeface="+mj-lt"/>
              <a:buAutoNum type="arabicPeriod"/>
            </a:pPr>
            <a:r>
              <a:rPr lang="en-US" sz="2400">
                <a:solidFill>
                  <a:schemeClr val="bg1"/>
                </a:solidFill>
              </a:rPr>
              <a:t>Purchasing Fish</a:t>
            </a:r>
          </a:p>
        </p:txBody>
      </p:sp>
      <p:sp>
        <p:nvSpPr>
          <p:cNvPr id="60" name="Rounded Rectangle 59">
            <a:extLst>
              <a:ext uri="{FF2B5EF4-FFF2-40B4-BE49-F238E27FC236}">
                <a16:creationId xmlns:a16="http://schemas.microsoft.com/office/drawing/2014/main" id="{EDBCB7DE-5D3F-764F-8587-8AA00964FDA9}"/>
              </a:ext>
            </a:extLst>
          </p:cNvPr>
          <p:cNvSpPr/>
          <p:nvPr/>
        </p:nvSpPr>
        <p:spPr>
          <a:xfrm>
            <a:off x="278535" y="2396036"/>
            <a:ext cx="5659396" cy="4193087"/>
          </a:xfrm>
          <a:prstGeom prst="roundRect">
            <a:avLst>
              <a:gd name="adj" fmla="val 3682"/>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C2A77B7D-75ED-8D4B-BDF3-810B92052DB4}"/>
              </a:ext>
            </a:extLst>
          </p:cNvPr>
          <p:cNvSpPr/>
          <p:nvPr/>
        </p:nvSpPr>
        <p:spPr>
          <a:xfrm>
            <a:off x="6263493" y="2399876"/>
            <a:ext cx="5659396" cy="4193087"/>
          </a:xfrm>
          <a:prstGeom prst="roundRect">
            <a:avLst>
              <a:gd name="adj" fmla="val 3682"/>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2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reeform 167">
            <a:extLst>
              <a:ext uri="{FF2B5EF4-FFF2-40B4-BE49-F238E27FC236}">
                <a16:creationId xmlns:a16="http://schemas.microsoft.com/office/drawing/2014/main" id="{C73881E5-840A-CC49-9869-0E802819A3D8}"/>
              </a:ext>
            </a:extLst>
          </p:cNvPr>
          <p:cNvSpPr/>
          <p:nvPr/>
        </p:nvSpPr>
        <p:spPr>
          <a:xfrm>
            <a:off x="451721" y="128777"/>
            <a:ext cx="11237495" cy="6486110"/>
          </a:xfrm>
          <a:custGeom>
            <a:avLst/>
            <a:gdLst>
              <a:gd name="connsiteX0" fmla="*/ 5582653 w 11237495"/>
              <a:gd name="connsiteY0" fmla="*/ 0 h 6256421"/>
              <a:gd name="connsiteX1" fmla="*/ 0 w 11237495"/>
              <a:gd name="connsiteY1" fmla="*/ 0 h 6256421"/>
              <a:gd name="connsiteX2" fmla="*/ 0 w 11237495"/>
              <a:gd name="connsiteY2" fmla="*/ 6256421 h 6256421"/>
              <a:gd name="connsiteX3" fmla="*/ 11237495 w 11237495"/>
              <a:gd name="connsiteY3" fmla="*/ 6256421 h 6256421"/>
              <a:gd name="connsiteX4" fmla="*/ 11237495 w 11237495"/>
              <a:gd name="connsiteY4" fmla="*/ 3729790 h 6256421"/>
              <a:gd name="connsiteX5" fmla="*/ 5582653 w 11237495"/>
              <a:gd name="connsiteY5" fmla="*/ 3729790 h 6256421"/>
              <a:gd name="connsiteX6" fmla="*/ 5582653 w 11237495"/>
              <a:gd name="connsiteY6" fmla="*/ 0 h 625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7495" h="6256421">
                <a:moveTo>
                  <a:pt x="5582653" y="0"/>
                </a:moveTo>
                <a:lnTo>
                  <a:pt x="0" y="0"/>
                </a:lnTo>
                <a:lnTo>
                  <a:pt x="0" y="6256421"/>
                </a:lnTo>
                <a:lnTo>
                  <a:pt x="11237495" y="6256421"/>
                </a:lnTo>
                <a:lnTo>
                  <a:pt x="11237495" y="3729790"/>
                </a:lnTo>
                <a:lnTo>
                  <a:pt x="5582653" y="3729790"/>
                </a:lnTo>
                <a:lnTo>
                  <a:pt x="5582653" y="0"/>
                </a:lnTo>
                <a:close/>
              </a:path>
            </a:pathLst>
          </a:custGeom>
          <a:solidFill>
            <a:schemeClr val="accent1">
              <a:lumMod val="20000"/>
              <a:lumOff val="80000"/>
              <a:alpha val="1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 name="Picture 170">
            <a:extLst>
              <a:ext uri="{FF2B5EF4-FFF2-40B4-BE49-F238E27FC236}">
                <a16:creationId xmlns:a16="http://schemas.microsoft.com/office/drawing/2014/main" id="{E1D07C43-C67D-8641-BEE5-E5B067220C34}"/>
              </a:ext>
            </a:extLst>
          </p:cNvPr>
          <p:cNvPicPr>
            <a:picLocks noChangeAspect="1"/>
          </p:cNvPicPr>
          <p:nvPr/>
        </p:nvPicPr>
        <p:blipFill>
          <a:blip r:embed="rId3"/>
          <a:stretch>
            <a:fillRect/>
          </a:stretch>
        </p:blipFill>
        <p:spPr>
          <a:xfrm rot="20146801">
            <a:off x="464961" y="5480655"/>
            <a:ext cx="558800" cy="723900"/>
          </a:xfrm>
          <a:prstGeom prst="rect">
            <a:avLst/>
          </a:prstGeom>
        </p:spPr>
      </p:pic>
      <p:pic>
        <p:nvPicPr>
          <p:cNvPr id="175" name="Picture 174">
            <a:extLst>
              <a:ext uri="{FF2B5EF4-FFF2-40B4-BE49-F238E27FC236}">
                <a16:creationId xmlns:a16="http://schemas.microsoft.com/office/drawing/2014/main" id="{5E890599-C239-744D-8F90-D293B73448FC}"/>
              </a:ext>
            </a:extLst>
          </p:cNvPr>
          <p:cNvPicPr>
            <a:picLocks noChangeAspect="1"/>
          </p:cNvPicPr>
          <p:nvPr/>
        </p:nvPicPr>
        <p:blipFill>
          <a:blip r:embed="rId4"/>
          <a:stretch>
            <a:fillRect/>
          </a:stretch>
        </p:blipFill>
        <p:spPr>
          <a:xfrm rot="20231454">
            <a:off x="427731" y="3258887"/>
            <a:ext cx="571500" cy="711200"/>
          </a:xfrm>
          <a:prstGeom prst="rect">
            <a:avLst/>
          </a:prstGeom>
        </p:spPr>
      </p:pic>
      <p:pic>
        <p:nvPicPr>
          <p:cNvPr id="173" name="Picture 172">
            <a:extLst>
              <a:ext uri="{FF2B5EF4-FFF2-40B4-BE49-F238E27FC236}">
                <a16:creationId xmlns:a16="http://schemas.microsoft.com/office/drawing/2014/main" id="{5F1BF06F-B12F-514C-97EE-E193FF304DF4}"/>
              </a:ext>
            </a:extLst>
          </p:cNvPr>
          <p:cNvPicPr>
            <a:picLocks noChangeAspect="1"/>
          </p:cNvPicPr>
          <p:nvPr/>
        </p:nvPicPr>
        <p:blipFill>
          <a:blip r:embed="rId5"/>
          <a:stretch>
            <a:fillRect/>
          </a:stretch>
        </p:blipFill>
        <p:spPr>
          <a:xfrm rot="20249210">
            <a:off x="448481" y="2056447"/>
            <a:ext cx="558800" cy="711200"/>
          </a:xfrm>
          <a:prstGeom prst="rect">
            <a:avLst/>
          </a:prstGeom>
        </p:spPr>
      </p:pic>
      <p:sp>
        <p:nvSpPr>
          <p:cNvPr id="169" name="Rectangle 168">
            <a:extLst>
              <a:ext uri="{FF2B5EF4-FFF2-40B4-BE49-F238E27FC236}">
                <a16:creationId xmlns:a16="http://schemas.microsoft.com/office/drawing/2014/main" id="{444F9AFE-7E79-A64E-8E2D-D77291D60E05}"/>
              </a:ext>
            </a:extLst>
          </p:cNvPr>
          <p:cNvSpPr/>
          <p:nvPr/>
        </p:nvSpPr>
        <p:spPr>
          <a:xfrm>
            <a:off x="6094804" y="128774"/>
            <a:ext cx="5594412" cy="3779524"/>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991BE7D-19A9-D641-B28F-545B192C5F98}"/>
              </a:ext>
            </a:extLst>
          </p:cNvPr>
          <p:cNvSpPr/>
          <p:nvPr/>
        </p:nvSpPr>
        <p:spPr>
          <a:xfrm>
            <a:off x="861941" y="1470541"/>
            <a:ext cx="437543" cy="3550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02682694-7B42-40E8-9BA6-AF0B731357F4}"/>
              </a:ext>
            </a:extLst>
          </p:cNvPr>
          <p:cNvSpPr/>
          <p:nvPr/>
        </p:nvSpPr>
        <p:spPr>
          <a:xfrm>
            <a:off x="6366083" y="409585"/>
            <a:ext cx="3548370" cy="386300"/>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EBAC1D7D-453A-417B-8CDC-19FA2C791D72}"/>
              </a:ext>
            </a:extLst>
          </p:cNvPr>
          <p:cNvPicPr>
            <a:picLocks noChangeAspect="1"/>
          </p:cNvPicPr>
          <p:nvPr/>
        </p:nvPicPr>
        <p:blipFill>
          <a:blip r:embed="rId6"/>
          <a:stretch>
            <a:fillRect/>
          </a:stretch>
        </p:blipFill>
        <p:spPr>
          <a:xfrm>
            <a:off x="4894472" y="1080615"/>
            <a:ext cx="650293" cy="696501"/>
          </a:xfrm>
          <a:prstGeom prst="rect">
            <a:avLst/>
          </a:prstGeom>
        </p:spPr>
      </p:pic>
      <p:sp>
        <p:nvSpPr>
          <p:cNvPr id="11" name="TextBox 10">
            <a:extLst>
              <a:ext uri="{FF2B5EF4-FFF2-40B4-BE49-F238E27FC236}">
                <a16:creationId xmlns:a16="http://schemas.microsoft.com/office/drawing/2014/main" id="{D718254C-8671-45F5-8560-23F2229D5A67}"/>
              </a:ext>
            </a:extLst>
          </p:cNvPr>
          <p:cNvSpPr txBox="1"/>
          <p:nvPr/>
        </p:nvSpPr>
        <p:spPr>
          <a:xfrm>
            <a:off x="2010317" y="400046"/>
            <a:ext cx="3767801" cy="400110"/>
          </a:xfrm>
          <a:prstGeom prst="rect">
            <a:avLst/>
          </a:prstGeom>
          <a:solidFill>
            <a:srgbClr val="00B0F0"/>
          </a:solidFill>
          <a:ln w="63500">
            <a:noFill/>
          </a:ln>
        </p:spPr>
        <p:txBody>
          <a:bodyPr wrap="square" rtlCol="0">
            <a:spAutoFit/>
          </a:bodyPr>
          <a:lstStyle/>
          <a:p>
            <a:pPr algn="ctr"/>
            <a:r>
              <a:rPr lang="en-US" sz="2000" b="1">
                <a:solidFill>
                  <a:schemeClr val="bg1"/>
                </a:solidFill>
              </a:rPr>
              <a:t>  Web Application  </a:t>
            </a:r>
          </a:p>
        </p:txBody>
      </p:sp>
      <p:grpSp>
        <p:nvGrpSpPr>
          <p:cNvPr id="3" name="Group 2">
            <a:extLst>
              <a:ext uri="{FF2B5EF4-FFF2-40B4-BE49-F238E27FC236}">
                <a16:creationId xmlns:a16="http://schemas.microsoft.com/office/drawing/2014/main" id="{88D56B62-76AC-1243-8525-CE0BB16D7B31}"/>
              </a:ext>
            </a:extLst>
          </p:cNvPr>
          <p:cNvGrpSpPr/>
          <p:nvPr/>
        </p:nvGrpSpPr>
        <p:grpSpPr>
          <a:xfrm>
            <a:off x="831016" y="175922"/>
            <a:ext cx="1301190" cy="850807"/>
            <a:chOff x="1243478" y="254287"/>
            <a:chExt cx="1301190" cy="850807"/>
          </a:xfrm>
        </p:grpSpPr>
        <p:pic>
          <p:nvPicPr>
            <p:cNvPr id="10" name="Picture 9">
              <a:extLst>
                <a:ext uri="{FF2B5EF4-FFF2-40B4-BE49-F238E27FC236}">
                  <a16:creationId xmlns:a16="http://schemas.microsoft.com/office/drawing/2014/main" id="{FA9F884A-DD35-4037-B7C8-03E88ED09067}"/>
                </a:ext>
              </a:extLst>
            </p:cNvPr>
            <p:cNvPicPr>
              <a:picLocks noChangeAspect="1"/>
            </p:cNvPicPr>
            <p:nvPr/>
          </p:nvPicPr>
          <p:blipFill>
            <a:blip r:embed="rId7"/>
            <a:stretch>
              <a:fillRect/>
            </a:stretch>
          </p:blipFill>
          <p:spPr>
            <a:xfrm>
              <a:off x="1243478" y="254287"/>
              <a:ext cx="1301190" cy="850807"/>
            </a:xfrm>
            <a:prstGeom prst="rect">
              <a:avLst/>
            </a:prstGeom>
          </p:spPr>
        </p:pic>
        <p:pic>
          <p:nvPicPr>
            <p:cNvPr id="12" name="Picture 11">
              <a:extLst>
                <a:ext uri="{FF2B5EF4-FFF2-40B4-BE49-F238E27FC236}">
                  <a16:creationId xmlns:a16="http://schemas.microsoft.com/office/drawing/2014/main" id="{86C7636D-A5FA-493D-B4FA-D46ACCB96AC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433865" y="423290"/>
              <a:ext cx="771335" cy="528977"/>
            </a:xfrm>
            <a:prstGeom prst="rect">
              <a:avLst/>
            </a:prstGeom>
          </p:spPr>
        </p:pic>
      </p:grpSp>
      <p:sp>
        <p:nvSpPr>
          <p:cNvPr id="14" name="TextBox 13">
            <a:extLst>
              <a:ext uri="{FF2B5EF4-FFF2-40B4-BE49-F238E27FC236}">
                <a16:creationId xmlns:a16="http://schemas.microsoft.com/office/drawing/2014/main" id="{9452C04F-A162-456C-8439-F2AF5CA44EB5}"/>
              </a:ext>
            </a:extLst>
          </p:cNvPr>
          <p:cNvSpPr txBox="1"/>
          <p:nvPr/>
        </p:nvSpPr>
        <p:spPr>
          <a:xfrm>
            <a:off x="6433810" y="404079"/>
            <a:ext cx="3526785" cy="400110"/>
          </a:xfrm>
          <a:prstGeom prst="rect">
            <a:avLst/>
          </a:prstGeom>
          <a:noFill/>
          <a:ln w="63500">
            <a:noFill/>
          </a:ln>
        </p:spPr>
        <p:txBody>
          <a:bodyPr wrap="square" rtlCol="0">
            <a:spAutoFit/>
          </a:bodyPr>
          <a:lstStyle/>
          <a:p>
            <a:pPr algn="ctr"/>
            <a:r>
              <a:rPr lang="en-US" sz="2000" b="1">
                <a:solidFill>
                  <a:schemeClr val="bg1"/>
                </a:solidFill>
              </a:rPr>
              <a:t>  Mobile Application  </a:t>
            </a:r>
          </a:p>
        </p:txBody>
      </p:sp>
      <p:grpSp>
        <p:nvGrpSpPr>
          <p:cNvPr id="4" name="Group 3">
            <a:extLst>
              <a:ext uri="{FF2B5EF4-FFF2-40B4-BE49-F238E27FC236}">
                <a16:creationId xmlns:a16="http://schemas.microsoft.com/office/drawing/2014/main" id="{654C26AD-2E4E-9E42-AA85-15A7C8B553A0}"/>
              </a:ext>
            </a:extLst>
          </p:cNvPr>
          <p:cNvGrpSpPr/>
          <p:nvPr/>
        </p:nvGrpSpPr>
        <p:grpSpPr>
          <a:xfrm>
            <a:off x="9813869" y="237634"/>
            <a:ext cx="1613441" cy="1046931"/>
            <a:chOff x="9483162" y="306884"/>
            <a:chExt cx="1613441" cy="1046931"/>
          </a:xfrm>
        </p:grpSpPr>
        <p:pic>
          <p:nvPicPr>
            <p:cNvPr id="13" name="Picture 12">
              <a:extLst>
                <a:ext uri="{FF2B5EF4-FFF2-40B4-BE49-F238E27FC236}">
                  <a16:creationId xmlns:a16="http://schemas.microsoft.com/office/drawing/2014/main" id="{03295579-424A-4189-B565-6C024A1C6D70}"/>
                </a:ext>
              </a:extLst>
            </p:cNvPr>
            <p:cNvPicPr>
              <a:picLocks noChangeAspect="1"/>
            </p:cNvPicPr>
            <p:nvPr/>
          </p:nvPicPr>
          <p:blipFill>
            <a:blip r:embed="rId9"/>
            <a:stretch>
              <a:fillRect/>
            </a:stretch>
          </p:blipFill>
          <p:spPr>
            <a:xfrm>
              <a:off x="9483162" y="1001556"/>
              <a:ext cx="1613441" cy="352259"/>
            </a:xfrm>
            <a:prstGeom prst="rect">
              <a:avLst/>
            </a:prstGeom>
          </p:spPr>
        </p:pic>
        <p:grpSp>
          <p:nvGrpSpPr>
            <p:cNvPr id="15" name="Group 14">
              <a:extLst>
                <a:ext uri="{FF2B5EF4-FFF2-40B4-BE49-F238E27FC236}">
                  <a16:creationId xmlns:a16="http://schemas.microsoft.com/office/drawing/2014/main" id="{E5C225AA-8D1E-4E20-A2DD-1F93EEF5C3B3}"/>
                </a:ext>
              </a:extLst>
            </p:cNvPr>
            <p:cNvGrpSpPr/>
            <p:nvPr/>
          </p:nvGrpSpPr>
          <p:grpSpPr>
            <a:xfrm>
              <a:off x="9968893" y="367896"/>
              <a:ext cx="437772" cy="720882"/>
              <a:chOff x="9951835" y="612776"/>
              <a:chExt cx="811415" cy="1247518"/>
            </a:xfrm>
            <a:effectLst>
              <a:glow rad="76200">
                <a:schemeClr val="bg1">
                  <a:alpha val="50000"/>
                </a:schemeClr>
              </a:glow>
            </a:effectLst>
          </p:grpSpPr>
          <p:grpSp>
            <p:nvGrpSpPr>
              <p:cNvPr id="86" name="Group 85">
                <a:extLst>
                  <a:ext uri="{FF2B5EF4-FFF2-40B4-BE49-F238E27FC236}">
                    <a16:creationId xmlns:a16="http://schemas.microsoft.com/office/drawing/2014/main" id="{59D17CFD-0491-4533-83EE-555A65079752}"/>
                  </a:ext>
                </a:extLst>
              </p:cNvPr>
              <p:cNvGrpSpPr/>
              <p:nvPr/>
            </p:nvGrpSpPr>
            <p:grpSpPr>
              <a:xfrm>
                <a:off x="9951835" y="612776"/>
                <a:ext cx="811415" cy="1247518"/>
                <a:chOff x="9303657" y="3062514"/>
                <a:chExt cx="1218903" cy="1727200"/>
              </a:xfrm>
            </p:grpSpPr>
            <p:sp>
              <p:nvSpPr>
                <p:cNvPr id="88" name="Rounded Rectangle 16">
                  <a:extLst>
                    <a:ext uri="{FF2B5EF4-FFF2-40B4-BE49-F238E27FC236}">
                      <a16:creationId xmlns:a16="http://schemas.microsoft.com/office/drawing/2014/main" id="{C914E548-7852-4D4C-8938-3A2382DBBB9E}"/>
                    </a:ext>
                  </a:extLst>
                </p:cNvPr>
                <p:cNvSpPr/>
                <p:nvPr/>
              </p:nvSpPr>
              <p:spPr>
                <a:xfrm>
                  <a:off x="9303657" y="3062514"/>
                  <a:ext cx="1218903" cy="1727200"/>
                </a:xfrm>
                <a:prstGeom prst="roundRect">
                  <a:avLst>
                    <a:gd name="adj" fmla="val 5607"/>
                  </a:avLst>
                </a:prstGeom>
                <a:noFill/>
                <a:ln w="57150">
                  <a:solidFill>
                    <a:srgbClr val="677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7">
                  <a:extLst>
                    <a:ext uri="{FF2B5EF4-FFF2-40B4-BE49-F238E27FC236}">
                      <a16:creationId xmlns:a16="http://schemas.microsoft.com/office/drawing/2014/main" id="{87C3D7EC-A483-49F0-83FE-2CF59C5F486E}"/>
                    </a:ext>
                  </a:extLst>
                </p:cNvPr>
                <p:cNvSpPr/>
                <p:nvPr/>
              </p:nvSpPr>
              <p:spPr>
                <a:xfrm>
                  <a:off x="9303657" y="4635374"/>
                  <a:ext cx="1218903" cy="154339"/>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8">
                  <a:extLst>
                    <a:ext uri="{FF2B5EF4-FFF2-40B4-BE49-F238E27FC236}">
                      <a16:creationId xmlns:a16="http://schemas.microsoft.com/office/drawing/2014/main" id="{DED2DF85-246A-40B6-9866-50186FC39F83}"/>
                    </a:ext>
                  </a:extLst>
                </p:cNvPr>
                <p:cNvSpPr/>
                <p:nvPr/>
              </p:nvSpPr>
              <p:spPr>
                <a:xfrm>
                  <a:off x="9303657" y="3062514"/>
                  <a:ext cx="1218903" cy="108128"/>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19">
                  <a:extLst>
                    <a:ext uri="{FF2B5EF4-FFF2-40B4-BE49-F238E27FC236}">
                      <a16:creationId xmlns:a16="http://schemas.microsoft.com/office/drawing/2014/main" id="{1715E128-EA49-43BA-BB60-F86A91C47161}"/>
                    </a:ext>
                  </a:extLst>
                </p:cNvPr>
                <p:cNvSpPr/>
                <p:nvPr/>
              </p:nvSpPr>
              <p:spPr>
                <a:xfrm>
                  <a:off x="9731593" y="4675182"/>
                  <a:ext cx="406033" cy="102175"/>
                </a:xfrm>
                <a:prstGeom prst="roundRect">
                  <a:avLst/>
                </a:prstGeom>
                <a:solidFill>
                  <a:srgbClr val="677ECE"/>
                </a:solidFill>
                <a:ln>
                  <a:solidFill>
                    <a:srgbClr val="40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7" name="Picture 86">
                <a:extLst>
                  <a:ext uri="{FF2B5EF4-FFF2-40B4-BE49-F238E27FC236}">
                    <a16:creationId xmlns:a16="http://schemas.microsoft.com/office/drawing/2014/main" id="{5E3BFA38-9FA9-40D3-A033-00B0BF5A155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981487" y="690875"/>
                <a:ext cx="750035" cy="1063398"/>
              </a:xfrm>
              <a:prstGeom prst="rect">
                <a:avLst/>
              </a:prstGeom>
            </p:spPr>
          </p:pic>
        </p:grpSp>
        <p:grpSp>
          <p:nvGrpSpPr>
            <p:cNvPr id="16" name="Group 15">
              <a:extLst>
                <a:ext uri="{FF2B5EF4-FFF2-40B4-BE49-F238E27FC236}">
                  <a16:creationId xmlns:a16="http://schemas.microsoft.com/office/drawing/2014/main" id="{161E33D8-E061-440E-AE66-768FBE0C5D12}"/>
                </a:ext>
              </a:extLst>
            </p:cNvPr>
            <p:cNvGrpSpPr/>
            <p:nvPr/>
          </p:nvGrpSpPr>
          <p:grpSpPr>
            <a:xfrm>
              <a:off x="10429152" y="644349"/>
              <a:ext cx="212585" cy="407396"/>
              <a:chOff x="11053784" y="905802"/>
              <a:chExt cx="394029" cy="705016"/>
            </a:xfrm>
            <a:effectLst>
              <a:glow rad="76200">
                <a:schemeClr val="bg1">
                  <a:alpha val="48000"/>
                </a:schemeClr>
              </a:glow>
            </a:effectLst>
          </p:grpSpPr>
          <p:grpSp>
            <p:nvGrpSpPr>
              <p:cNvPr id="80" name="Group 79">
                <a:extLst>
                  <a:ext uri="{FF2B5EF4-FFF2-40B4-BE49-F238E27FC236}">
                    <a16:creationId xmlns:a16="http://schemas.microsoft.com/office/drawing/2014/main" id="{FCA3F7B2-EF33-4410-98F3-ACA767727072}"/>
                  </a:ext>
                </a:extLst>
              </p:cNvPr>
              <p:cNvGrpSpPr/>
              <p:nvPr/>
            </p:nvGrpSpPr>
            <p:grpSpPr>
              <a:xfrm>
                <a:off x="11053784" y="905802"/>
                <a:ext cx="394029" cy="705016"/>
                <a:chOff x="9303657" y="3062514"/>
                <a:chExt cx="1218903" cy="1727200"/>
              </a:xfrm>
            </p:grpSpPr>
            <p:sp>
              <p:nvSpPr>
                <p:cNvPr id="82" name="Rounded Rectangle 23">
                  <a:extLst>
                    <a:ext uri="{FF2B5EF4-FFF2-40B4-BE49-F238E27FC236}">
                      <a16:creationId xmlns:a16="http://schemas.microsoft.com/office/drawing/2014/main" id="{C3DE3F9B-9E62-4BD2-87BF-38A73F982012}"/>
                    </a:ext>
                  </a:extLst>
                </p:cNvPr>
                <p:cNvSpPr/>
                <p:nvPr/>
              </p:nvSpPr>
              <p:spPr>
                <a:xfrm>
                  <a:off x="9303657" y="3062514"/>
                  <a:ext cx="1218903" cy="1727200"/>
                </a:xfrm>
                <a:prstGeom prst="roundRect">
                  <a:avLst>
                    <a:gd name="adj" fmla="val 5607"/>
                  </a:avLst>
                </a:prstGeom>
                <a:noFill/>
                <a:ln w="57150">
                  <a:solidFill>
                    <a:srgbClr val="677E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24">
                  <a:extLst>
                    <a:ext uri="{FF2B5EF4-FFF2-40B4-BE49-F238E27FC236}">
                      <a16:creationId xmlns:a16="http://schemas.microsoft.com/office/drawing/2014/main" id="{299CD333-2CC9-48C2-A6C7-3653DAB390DB}"/>
                    </a:ext>
                  </a:extLst>
                </p:cNvPr>
                <p:cNvSpPr/>
                <p:nvPr/>
              </p:nvSpPr>
              <p:spPr>
                <a:xfrm>
                  <a:off x="9303657" y="4635374"/>
                  <a:ext cx="1218903" cy="154339"/>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25">
                  <a:extLst>
                    <a:ext uri="{FF2B5EF4-FFF2-40B4-BE49-F238E27FC236}">
                      <a16:creationId xmlns:a16="http://schemas.microsoft.com/office/drawing/2014/main" id="{A8A87D64-6050-4304-B148-304C1DED5A9D}"/>
                    </a:ext>
                  </a:extLst>
                </p:cNvPr>
                <p:cNvSpPr/>
                <p:nvPr/>
              </p:nvSpPr>
              <p:spPr>
                <a:xfrm>
                  <a:off x="9303657" y="3062514"/>
                  <a:ext cx="1218903" cy="108128"/>
                </a:xfrm>
                <a:prstGeom prst="roundRect">
                  <a:avLst/>
                </a:prstGeom>
                <a:solidFill>
                  <a:srgbClr val="677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26">
                  <a:extLst>
                    <a:ext uri="{FF2B5EF4-FFF2-40B4-BE49-F238E27FC236}">
                      <a16:creationId xmlns:a16="http://schemas.microsoft.com/office/drawing/2014/main" id="{6364D29C-7508-4B9F-8FB3-E060FC89775F}"/>
                    </a:ext>
                  </a:extLst>
                </p:cNvPr>
                <p:cNvSpPr/>
                <p:nvPr/>
              </p:nvSpPr>
              <p:spPr>
                <a:xfrm>
                  <a:off x="9731593" y="4675182"/>
                  <a:ext cx="406033" cy="102175"/>
                </a:xfrm>
                <a:prstGeom prst="roundRect">
                  <a:avLst/>
                </a:prstGeom>
                <a:solidFill>
                  <a:srgbClr val="677ECE"/>
                </a:solidFill>
                <a:ln>
                  <a:solidFill>
                    <a:srgbClr val="40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80">
                <a:extLst>
                  <a:ext uri="{FF2B5EF4-FFF2-40B4-BE49-F238E27FC236}">
                    <a16:creationId xmlns:a16="http://schemas.microsoft.com/office/drawing/2014/main" id="{643C2B03-3C66-4B96-91F7-8E415B7004F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1081273" y="949938"/>
                <a:ext cx="351902" cy="597881"/>
              </a:xfrm>
              <a:prstGeom prst="rect">
                <a:avLst/>
              </a:prstGeom>
            </p:spPr>
          </p:pic>
        </p:grpSp>
        <p:pic>
          <p:nvPicPr>
            <p:cNvPr id="17" name="Picture 16">
              <a:extLst>
                <a:ext uri="{FF2B5EF4-FFF2-40B4-BE49-F238E27FC236}">
                  <a16:creationId xmlns:a16="http://schemas.microsoft.com/office/drawing/2014/main" id="{1B981E1F-BBAB-4C8B-A55C-F826C1C81737}"/>
                </a:ext>
              </a:extLst>
            </p:cNvPr>
            <p:cNvPicPr>
              <a:picLocks noChangeAspect="1"/>
            </p:cNvPicPr>
            <p:nvPr/>
          </p:nvPicPr>
          <p:blipFill>
            <a:blip r:embed="rId11"/>
            <a:stretch>
              <a:fillRect/>
            </a:stretch>
          </p:blipFill>
          <p:spPr>
            <a:xfrm>
              <a:off x="10516773" y="312363"/>
              <a:ext cx="265935" cy="284832"/>
            </a:xfrm>
            <a:prstGeom prst="rect">
              <a:avLst/>
            </a:prstGeom>
          </p:spPr>
        </p:pic>
        <p:pic>
          <p:nvPicPr>
            <p:cNvPr id="18" name="Picture 17">
              <a:extLst>
                <a:ext uri="{FF2B5EF4-FFF2-40B4-BE49-F238E27FC236}">
                  <a16:creationId xmlns:a16="http://schemas.microsoft.com/office/drawing/2014/main" id="{B7F05F4F-D4DE-4033-ADCE-244B2F4E25AE}"/>
                </a:ext>
              </a:extLst>
            </p:cNvPr>
            <p:cNvPicPr>
              <a:picLocks noChangeAspect="1"/>
            </p:cNvPicPr>
            <p:nvPr/>
          </p:nvPicPr>
          <p:blipFill>
            <a:blip r:embed="rId12"/>
            <a:stretch>
              <a:fillRect/>
            </a:stretch>
          </p:blipFill>
          <p:spPr>
            <a:xfrm>
              <a:off x="10799818" y="306884"/>
              <a:ext cx="285855" cy="306167"/>
            </a:xfrm>
            <a:prstGeom prst="rect">
              <a:avLst/>
            </a:prstGeom>
          </p:spPr>
        </p:pic>
      </p:grpSp>
      <p:pic>
        <p:nvPicPr>
          <p:cNvPr id="21" name="Picture 20">
            <a:extLst>
              <a:ext uri="{FF2B5EF4-FFF2-40B4-BE49-F238E27FC236}">
                <a16:creationId xmlns:a16="http://schemas.microsoft.com/office/drawing/2014/main" id="{F333ACBF-C65D-44A7-94E5-F433EADB1C42}"/>
              </a:ext>
            </a:extLst>
          </p:cNvPr>
          <p:cNvPicPr>
            <a:picLocks noChangeAspect="1"/>
          </p:cNvPicPr>
          <p:nvPr/>
        </p:nvPicPr>
        <p:blipFill>
          <a:blip r:embed="rId13"/>
          <a:stretch>
            <a:fillRect/>
          </a:stretch>
        </p:blipFill>
        <p:spPr>
          <a:xfrm>
            <a:off x="6681316" y="1487309"/>
            <a:ext cx="641466" cy="693408"/>
          </a:xfrm>
          <a:prstGeom prst="rect">
            <a:avLst/>
          </a:prstGeom>
        </p:spPr>
      </p:pic>
      <p:pic>
        <p:nvPicPr>
          <p:cNvPr id="22" name="Picture 21">
            <a:extLst>
              <a:ext uri="{FF2B5EF4-FFF2-40B4-BE49-F238E27FC236}">
                <a16:creationId xmlns:a16="http://schemas.microsoft.com/office/drawing/2014/main" id="{0E3FD911-6AD9-47D4-B1D9-DB1DCA213337}"/>
              </a:ext>
            </a:extLst>
          </p:cNvPr>
          <p:cNvPicPr>
            <a:picLocks noChangeAspect="1"/>
          </p:cNvPicPr>
          <p:nvPr/>
        </p:nvPicPr>
        <p:blipFill>
          <a:blip r:embed="rId6"/>
          <a:stretch>
            <a:fillRect/>
          </a:stretch>
        </p:blipFill>
        <p:spPr>
          <a:xfrm>
            <a:off x="4875798" y="2211419"/>
            <a:ext cx="650293" cy="696501"/>
          </a:xfrm>
          <a:prstGeom prst="rect">
            <a:avLst/>
          </a:prstGeom>
        </p:spPr>
      </p:pic>
      <p:pic>
        <p:nvPicPr>
          <p:cNvPr id="23" name="Picture 22">
            <a:extLst>
              <a:ext uri="{FF2B5EF4-FFF2-40B4-BE49-F238E27FC236}">
                <a16:creationId xmlns:a16="http://schemas.microsoft.com/office/drawing/2014/main" id="{A8ECC70D-9DE1-4960-9AF8-0D57E901A17B}"/>
              </a:ext>
            </a:extLst>
          </p:cNvPr>
          <p:cNvPicPr>
            <a:picLocks noChangeAspect="1"/>
          </p:cNvPicPr>
          <p:nvPr/>
        </p:nvPicPr>
        <p:blipFill>
          <a:blip r:embed="rId14"/>
          <a:stretch>
            <a:fillRect/>
          </a:stretch>
        </p:blipFill>
        <p:spPr>
          <a:xfrm>
            <a:off x="6410412" y="2833054"/>
            <a:ext cx="647405" cy="693408"/>
          </a:xfrm>
          <a:prstGeom prst="rect">
            <a:avLst/>
          </a:prstGeom>
        </p:spPr>
      </p:pic>
      <p:pic>
        <p:nvPicPr>
          <p:cNvPr id="24" name="Picture 23">
            <a:extLst>
              <a:ext uri="{FF2B5EF4-FFF2-40B4-BE49-F238E27FC236}">
                <a16:creationId xmlns:a16="http://schemas.microsoft.com/office/drawing/2014/main" id="{2DB3591A-E1CC-417F-9486-8E390021755F}"/>
              </a:ext>
            </a:extLst>
          </p:cNvPr>
          <p:cNvPicPr>
            <a:picLocks noChangeAspect="1"/>
          </p:cNvPicPr>
          <p:nvPr/>
        </p:nvPicPr>
        <p:blipFill>
          <a:blip r:embed="rId15"/>
          <a:stretch>
            <a:fillRect/>
          </a:stretch>
        </p:blipFill>
        <p:spPr>
          <a:xfrm>
            <a:off x="4893083" y="4560746"/>
            <a:ext cx="650293" cy="696501"/>
          </a:xfrm>
          <a:prstGeom prst="rect">
            <a:avLst/>
          </a:prstGeom>
        </p:spPr>
      </p:pic>
      <p:sp>
        <p:nvSpPr>
          <p:cNvPr id="78" name="Rounded Rectangle 40">
            <a:extLst>
              <a:ext uri="{FF2B5EF4-FFF2-40B4-BE49-F238E27FC236}">
                <a16:creationId xmlns:a16="http://schemas.microsoft.com/office/drawing/2014/main" id="{469BB557-D86A-4CDF-8C9A-3625F1134423}"/>
              </a:ext>
            </a:extLst>
          </p:cNvPr>
          <p:cNvSpPr/>
          <p:nvPr/>
        </p:nvSpPr>
        <p:spPr>
          <a:xfrm>
            <a:off x="1335563" y="1465114"/>
            <a:ext cx="3426057" cy="36582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D41F82CB-16AF-4619-8714-F6AE43148F5B}"/>
              </a:ext>
            </a:extLst>
          </p:cNvPr>
          <p:cNvSpPr txBox="1"/>
          <p:nvPr/>
        </p:nvSpPr>
        <p:spPr>
          <a:xfrm>
            <a:off x="1331216" y="1483043"/>
            <a:ext cx="3475818" cy="307777"/>
          </a:xfrm>
          <a:prstGeom prst="rect">
            <a:avLst/>
          </a:prstGeom>
          <a:noFill/>
        </p:spPr>
        <p:txBody>
          <a:bodyPr wrap="square" rtlCol="0">
            <a:spAutoFit/>
          </a:bodyPr>
          <a:lstStyle/>
          <a:p>
            <a:pPr algn="ctr"/>
            <a:r>
              <a:rPr lang="en-US" sz="1400" b="1"/>
              <a:t>Port-Out Permission &amp; Issuance of Initial CD</a:t>
            </a:r>
          </a:p>
        </p:txBody>
      </p:sp>
      <p:sp>
        <p:nvSpPr>
          <p:cNvPr id="27" name="Bent Arrow 45">
            <a:extLst>
              <a:ext uri="{FF2B5EF4-FFF2-40B4-BE49-F238E27FC236}">
                <a16:creationId xmlns:a16="http://schemas.microsoft.com/office/drawing/2014/main" id="{0D124BAC-10F4-4AE5-9CFD-60FB67F7BD24}"/>
              </a:ext>
            </a:extLst>
          </p:cNvPr>
          <p:cNvSpPr/>
          <p:nvPr/>
        </p:nvSpPr>
        <p:spPr>
          <a:xfrm rot="5400000">
            <a:off x="6224126" y="498015"/>
            <a:ext cx="352260" cy="1554581"/>
          </a:xfrm>
          <a:prstGeom prst="bentArrow">
            <a:avLst>
              <a:gd name="adj1" fmla="val 40269"/>
              <a:gd name="adj2" fmla="val 50000"/>
              <a:gd name="adj3" fmla="val 33400"/>
              <a:gd name="adj4" fmla="val 41117"/>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54">
            <a:extLst>
              <a:ext uri="{FF2B5EF4-FFF2-40B4-BE49-F238E27FC236}">
                <a16:creationId xmlns:a16="http://schemas.microsoft.com/office/drawing/2014/main" id="{A1060802-605E-4679-B5A6-48B8AB436CAB}"/>
              </a:ext>
            </a:extLst>
          </p:cNvPr>
          <p:cNvSpPr/>
          <p:nvPr/>
        </p:nvSpPr>
        <p:spPr>
          <a:xfrm rot="5400000">
            <a:off x="6098657" y="1938457"/>
            <a:ext cx="516807" cy="1225936"/>
          </a:xfrm>
          <a:prstGeom prst="bentArrow">
            <a:avLst>
              <a:gd name="adj1" fmla="val 40430"/>
              <a:gd name="adj2" fmla="val 50000"/>
              <a:gd name="adj3" fmla="val 38457"/>
              <a:gd name="adj4" fmla="val 36060"/>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a:extLst>
              <a:ext uri="{FF2B5EF4-FFF2-40B4-BE49-F238E27FC236}">
                <a16:creationId xmlns:a16="http://schemas.microsoft.com/office/drawing/2014/main" id="{0FD0BEDD-C0B8-4706-AC75-7F95167CB6BD}"/>
              </a:ext>
            </a:extLst>
          </p:cNvPr>
          <p:cNvGrpSpPr/>
          <p:nvPr/>
        </p:nvGrpSpPr>
        <p:grpSpPr>
          <a:xfrm>
            <a:off x="5744093" y="2205114"/>
            <a:ext cx="2464241" cy="603579"/>
            <a:chOff x="5678044" y="2062639"/>
            <a:chExt cx="2926751" cy="669305"/>
          </a:xfrm>
        </p:grpSpPr>
        <p:sp>
          <p:nvSpPr>
            <p:cNvPr id="70" name="Bent Arrow 55">
              <a:extLst>
                <a:ext uri="{FF2B5EF4-FFF2-40B4-BE49-F238E27FC236}">
                  <a16:creationId xmlns:a16="http://schemas.microsoft.com/office/drawing/2014/main" id="{68C23441-3DA3-42B7-8DB7-E7C9EC9B7C0E}"/>
                </a:ext>
              </a:extLst>
            </p:cNvPr>
            <p:cNvSpPr/>
            <p:nvPr/>
          </p:nvSpPr>
          <p:spPr>
            <a:xfrm rot="5400000">
              <a:off x="6845902" y="973050"/>
              <a:ext cx="591036" cy="2926751"/>
            </a:xfrm>
            <a:prstGeom prst="bentArrow">
              <a:avLst>
                <a:gd name="adj1" fmla="val 41956"/>
                <a:gd name="adj2" fmla="val 50000"/>
                <a:gd name="adj3" fmla="val 37562"/>
                <a:gd name="adj4" fmla="val 31661"/>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a:extLst>
                <a:ext uri="{FF2B5EF4-FFF2-40B4-BE49-F238E27FC236}">
                  <a16:creationId xmlns:a16="http://schemas.microsoft.com/office/drawing/2014/main" id="{C31C3E79-DD75-419C-925D-CA170A463E97}"/>
                </a:ext>
              </a:extLst>
            </p:cNvPr>
            <p:cNvSpPr txBox="1"/>
            <p:nvPr/>
          </p:nvSpPr>
          <p:spPr>
            <a:xfrm>
              <a:off x="7301559" y="2062639"/>
              <a:ext cx="502952" cy="461439"/>
            </a:xfrm>
            <a:prstGeom prst="rect">
              <a:avLst/>
            </a:prstGeom>
            <a:noFill/>
          </p:spPr>
          <p:txBody>
            <a:bodyPr wrap="none" rtlCol="0">
              <a:spAutoFit/>
            </a:bodyPr>
            <a:lstStyle/>
            <a:p>
              <a:r>
                <a:rPr lang="en-US" sz="1600" b="1"/>
                <a:t>or</a:t>
              </a:r>
            </a:p>
          </p:txBody>
        </p:sp>
      </p:grpSp>
      <p:grpSp>
        <p:nvGrpSpPr>
          <p:cNvPr id="33" name="Group 32">
            <a:extLst>
              <a:ext uri="{FF2B5EF4-FFF2-40B4-BE49-F238E27FC236}">
                <a16:creationId xmlns:a16="http://schemas.microsoft.com/office/drawing/2014/main" id="{A11FFB97-4585-4EE6-AFCE-329B4CC1D248}"/>
              </a:ext>
            </a:extLst>
          </p:cNvPr>
          <p:cNvGrpSpPr/>
          <p:nvPr/>
        </p:nvGrpSpPr>
        <p:grpSpPr>
          <a:xfrm>
            <a:off x="7174541" y="2820318"/>
            <a:ext cx="1097111" cy="693408"/>
            <a:chOff x="7218044" y="2744833"/>
            <a:chExt cx="1303026" cy="768916"/>
          </a:xfrm>
        </p:grpSpPr>
        <p:pic>
          <p:nvPicPr>
            <p:cNvPr id="68" name="Picture 67">
              <a:extLst>
                <a:ext uri="{FF2B5EF4-FFF2-40B4-BE49-F238E27FC236}">
                  <a16:creationId xmlns:a16="http://schemas.microsoft.com/office/drawing/2014/main" id="{1891CEDC-32ED-4EE2-A164-0436E6E54458}"/>
                </a:ext>
              </a:extLst>
            </p:cNvPr>
            <p:cNvPicPr>
              <a:picLocks noChangeAspect="1"/>
            </p:cNvPicPr>
            <p:nvPr/>
          </p:nvPicPr>
          <p:blipFill>
            <a:blip r:embed="rId16"/>
            <a:stretch>
              <a:fillRect/>
            </a:stretch>
          </p:blipFill>
          <p:spPr>
            <a:xfrm>
              <a:off x="7745035" y="2744833"/>
              <a:ext cx="776035" cy="768916"/>
            </a:xfrm>
            <a:prstGeom prst="rect">
              <a:avLst/>
            </a:prstGeom>
          </p:spPr>
        </p:pic>
        <p:sp>
          <p:nvSpPr>
            <p:cNvPr id="69" name="TextBox 68">
              <a:extLst>
                <a:ext uri="{FF2B5EF4-FFF2-40B4-BE49-F238E27FC236}">
                  <a16:creationId xmlns:a16="http://schemas.microsoft.com/office/drawing/2014/main" id="{2D1F3684-983C-4CD0-AFA9-3B3CDE5FAF30}"/>
                </a:ext>
              </a:extLst>
            </p:cNvPr>
            <p:cNvSpPr txBox="1"/>
            <p:nvPr/>
          </p:nvSpPr>
          <p:spPr>
            <a:xfrm>
              <a:off x="7218044" y="2855023"/>
              <a:ext cx="458780" cy="461665"/>
            </a:xfrm>
            <a:prstGeom prst="rect">
              <a:avLst/>
            </a:prstGeom>
            <a:noFill/>
          </p:spPr>
          <p:txBody>
            <a:bodyPr wrap="none" rtlCol="0">
              <a:spAutoFit/>
            </a:bodyPr>
            <a:lstStyle/>
            <a:p>
              <a:r>
                <a:rPr lang="en-US" sz="2400" b="1">
                  <a:solidFill>
                    <a:srgbClr val="FFC000"/>
                  </a:solidFill>
                </a:rPr>
                <a:t>or</a:t>
              </a:r>
            </a:p>
          </p:txBody>
        </p:sp>
      </p:grpSp>
      <p:sp>
        <p:nvSpPr>
          <p:cNvPr id="34" name="Bent Arrow 58">
            <a:extLst>
              <a:ext uri="{FF2B5EF4-FFF2-40B4-BE49-F238E27FC236}">
                <a16:creationId xmlns:a16="http://schemas.microsoft.com/office/drawing/2014/main" id="{C40D3C89-3BA4-4699-932A-C998711E938C}"/>
              </a:ext>
            </a:extLst>
          </p:cNvPr>
          <p:cNvSpPr/>
          <p:nvPr/>
        </p:nvSpPr>
        <p:spPr>
          <a:xfrm rot="5400000" flipV="1">
            <a:off x="5642606" y="1201545"/>
            <a:ext cx="352122" cy="1600200"/>
          </a:xfrm>
          <a:prstGeom prst="bentArrow">
            <a:avLst>
              <a:gd name="adj1" fmla="val 40098"/>
              <a:gd name="adj2" fmla="val 50000"/>
              <a:gd name="adj3" fmla="val 38457"/>
              <a:gd name="adj4" fmla="val 36060"/>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59">
            <a:extLst>
              <a:ext uri="{FF2B5EF4-FFF2-40B4-BE49-F238E27FC236}">
                <a16:creationId xmlns:a16="http://schemas.microsoft.com/office/drawing/2014/main" id="{EE6E82BC-6BCA-46C4-AC65-4968EBD8927D}"/>
              </a:ext>
            </a:extLst>
          </p:cNvPr>
          <p:cNvSpPr/>
          <p:nvPr/>
        </p:nvSpPr>
        <p:spPr>
          <a:xfrm rot="5400000" flipV="1">
            <a:off x="5531008" y="2456795"/>
            <a:ext cx="331930" cy="1356806"/>
          </a:xfrm>
          <a:prstGeom prst="bentArrow">
            <a:avLst>
              <a:gd name="adj1" fmla="val 43244"/>
              <a:gd name="adj2" fmla="val 50000"/>
              <a:gd name="adj3" fmla="val 38457"/>
              <a:gd name="adj4" fmla="val 36060"/>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7" name="Picture 36">
            <a:extLst>
              <a:ext uri="{FF2B5EF4-FFF2-40B4-BE49-F238E27FC236}">
                <a16:creationId xmlns:a16="http://schemas.microsoft.com/office/drawing/2014/main" id="{7D5D8134-F08E-40D5-AC20-473FAA1319A2}"/>
              </a:ext>
            </a:extLst>
          </p:cNvPr>
          <p:cNvPicPr>
            <a:picLocks noChangeAspect="1"/>
          </p:cNvPicPr>
          <p:nvPr/>
        </p:nvPicPr>
        <p:blipFill>
          <a:blip r:embed="rId17"/>
          <a:stretch>
            <a:fillRect/>
          </a:stretch>
        </p:blipFill>
        <p:spPr>
          <a:xfrm>
            <a:off x="4854704" y="5624706"/>
            <a:ext cx="667637" cy="715077"/>
          </a:xfrm>
          <a:prstGeom prst="rect">
            <a:avLst/>
          </a:prstGeom>
        </p:spPr>
      </p:pic>
      <p:sp>
        <p:nvSpPr>
          <p:cNvPr id="39" name="Down Arrow 66">
            <a:extLst>
              <a:ext uri="{FF2B5EF4-FFF2-40B4-BE49-F238E27FC236}">
                <a16:creationId xmlns:a16="http://schemas.microsoft.com/office/drawing/2014/main" id="{1774E8B2-0266-4B2B-A668-DCFA764D1389}"/>
              </a:ext>
            </a:extLst>
          </p:cNvPr>
          <p:cNvSpPr/>
          <p:nvPr/>
        </p:nvSpPr>
        <p:spPr>
          <a:xfrm>
            <a:off x="5097492" y="5298920"/>
            <a:ext cx="241474" cy="293998"/>
          </a:xfrm>
          <a:prstGeom prst="downArrow">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BBD24CC4-11F4-4714-941D-B5581463298E}"/>
              </a:ext>
            </a:extLst>
          </p:cNvPr>
          <p:cNvPicPr>
            <a:picLocks noChangeAspect="1"/>
          </p:cNvPicPr>
          <p:nvPr/>
        </p:nvPicPr>
        <p:blipFill>
          <a:blip r:embed="rId18"/>
          <a:stretch>
            <a:fillRect/>
          </a:stretch>
        </p:blipFill>
        <p:spPr>
          <a:xfrm>
            <a:off x="7204055" y="5247613"/>
            <a:ext cx="1308798" cy="1184463"/>
          </a:xfrm>
          <a:prstGeom prst="rect">
            <a:avLst/>
          </a:prstGeom>
        </p:spPr>
      </p:pic>
      <p:pic>
        <p:nvPicPr>
          <p:cNvPr id="47" name="Picture 46">
            <a:extLst>
              <a:ext uri="{FF2B5EF4-FFF2-40B4-BE49-F238E27FC236}">
                <a16:creationId xmlns:a16="http://schemas.microsoft.com/office/drawing/2014/main" id="{D8D774B1-6099-4A62-88A6-BEDEB29E68F9}"/>
              </a:ext>
            </a:extLst>
          </p:cNvPr>
          <p:cNvPicPr>
            <a:picLocks noChangeAspect="1"/>
          </p:cNvPicPr>
          <p:nvPr/>
        </p:nvPicPr>
        <p:blipFill>
          <a:blip r:embed="rId19"/>
          <a:stretch>
            <a:fillRect/>
          </a:stretch>
        </p:blipFill>
        <p:spPr>
          <a:xfrm>
            <a:off x="9874644" y="5265991"/>
            <a:ext cx="1111044" cy="1166085"/>
          </a:xfrm>
          <a:prstGeom prst="rect">
            <a:avLst/>
          </a:prstGeom>
        </p:spPr>
      </p:pic>
      <p:sp>
        <p:nvSpPr>
          <p:cNvPr id="50" name="Striped Right Arrow 83">
            <a:extLst>
              <a:ext uri="{FF2B5EF4-FFF2-40B4-BE49-F238E27FC236}">
                <a16:creationId xmlns:a16="http://schemas.microsoft.com/office/drawing/2014/main" id="{EA14FC26-31CE-4F55-B13E-F9FA198224C9}"/>
              </a:ext>
            </a:extLst>
          </p:cNvPr>
          <p:cNvSpPr/>
          <p:nvPr/>
        </p:nvSpPr>
        <p:spPr>
          <a:xfrm>
            <a:off x="6088871" y="5740081"/>
            <a:ext cx="1115184" cy="423683"/>
          </a:xfrm>
          <a:prstGeom prst="stripedRightArrow">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riped Right Arrow 84">
            <a:extLst>
              <a:ext uri="{FF2B5EF4-FFF2-40B4-BE49-F238E27FC236}">
                <a16:creationId xmlns:a16="http://schemas.microsoft.com/office/drawing/2014/main" id="{BA90EFFE-ACB8-41DB-9D8D-77410191D7A7}"/>
              </a:ext>
            </a:extLst>
          </p:cNvPr>
          <p:cNvSpPr/>
          <p:nvPr/>
        </p:nvSpPr>
        <p:spPr>
          <a:xfrm>
            <a:off x="8527124" y="5740081"/>
            <a:ext cx="1115184" cy="423683"/>
          </a:xfrm>
          <a:prstGeom prst="stripedRightArrow">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9D1E6032-7888-4DBC-B2E0-5A7FFEBBB9C2}"/>
              </a:ext>
            </a:extLst>
          </p:cNvPr>
          <p:cNvPicPr>
            <a:picLocks noChangeAspect="1"/>
          </p:cNvPicPr>
          <p:nvPr/>
        </p:nvPicPr>
        <p:blipFill>
          <a:blip r:embed="rId17"/>
          <a:stretch>
            <a:fillRect/>
          </a:stretch>
        </p:blipFill>
        <p:spPr>
          <a:xfrm>
            <a:off x="4854704" y="3362476"/>
            <a:ext cx="667637" cy="715077"/>
          </a:xfrm>
          <a:prstGeom prst="rect">
            <a:avLst/>
          </a:prstGeom>
        </p:spPr>
      </p:pic>
      <p:sp>
        <p:nvSpPr>
          <p:cNvPr id="53" name="Down Arrow 75">
            <a:extLst>
              <a:ext uri="{FF2B5EF4-FFF2-40B4-BE49-F238E27FC236}">
                <a16:creationId xmlns:a16="http://schemas.microsoft.com/office/drawing/2014/main" id="{FBC7468E-9CA5-4C6E-8D92-DC2FC0A2575A}"/>
              </a:ext>
            </a:extLst>
          </p:cNvPr>
          <p:cNvSpPr/>
          <p:nvPr/>
        </p:nvSpPr>
        <p:spPr>
          <a:xfrm>
            <a:off x="5067785" y="4183612"/>
            <a:ext cx="241474" cy="280617"/>
          </a:xfrm>
          <a:prstGeom prst="downArrow">
            <a:avLst>
              <a:gd name="adj1" fmla="val 56732"/>
              <a:gd name="adj2" fmla="val 45876"/>
            </a:avLst>
          </a:prstGeom>
          <a:solidFill>
            <a:srgbClr val="70E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EA0924C-2681-FE4E-919F-53029EF11543}"/>
              </a:ext>
            </a:extLst>
          </p:cNvPr>
          <p:cNvSpPr txBox="1"/>
          <p:nvPr/>
        </p:nvSpPr>
        <p:spPr>
          <a:xfrm>
            <a:off x="901128" y="1419140"/>
            <a:ext cx="340158" cy="461665"/>
          </a:xfrm>
          <a:prstGeom prst="rect">
            <a:avLst/>
          </a:prstGeom>
          <a:noFill/>
        </p:spPr>
        <p:txBody>
          <a:bodyPr wrap="none" rtlCol="0">
            <a:spAutoFit/>
          </a:bodyPr>
          <a:lstStyle/>
          <a:p>
            <a:r>
              <a:rPr lang="en-US" sz="2400" b="1">
                <a:solidFill>
                  <a:schemeClr val="bg1"/>
                </a:solidFill>
              </a:rPr>
              <a:t>1</a:t>
            </a:r>
          </a:p>
        </p:txBody>
      </p:sp>
      <p:sp>
        <p:nvSpPr>
          <p:cNvPr id="95" name="Rectangle 94">
            <a:extLst>
              <a:ext uri="{FF2B5EF4-FFF2-40B4-BE49-F238E27FC236}">
                <a16:creationId xmlns:a16="http://schemas.microsoft.com/office/drawing/2014/main" id="{02F3B148-8E30-9A42-9507-B385B12D4669}"/>
              </a:ext>
            </a:extLst>
          </p:cNvPr>
          <p:cNvSpPr/>
          <p:nvPr/>
        </p:nvSpPr>
        <p:spPr>
          <a:xfrm>
            <a:off x="1338670" y="1198531"/>
            <a:ext cx="3422476" cy="2387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32AEBDD0-6056-6841-92F0-6BB6BB47846C}"/>
              </a:ext>
            </a:extLst>
          </p:cNvPr>
          <p:cNvSpPr txBox="1"/>
          <p:nvPr/>
        </p:nvSpPr>
        <p:spPr>
          <a:xfrm>
            <a:off x="1443250" y="1185561"/>
            <a:ext cx="3279573" cy="276999"/>
          </a:xfrm>
          <a:prstGeom prst="rect">
            <a:avLst/>
          </a:prstGeom>
          <a:noFill/>
          <a:ln>
            <a:noFill/>
          </a:ln>
        </p:spPr>
        <p:txBody>
          <a:bodyPr wrap="square" rtlCol="0">
            <a:spAutoFit/>
          </a:bodyPr>
          <a:lstStyle/>
          <a:p>
            <a:pPr algn="ctr"/>
            <a:r>
              <a:rPr lang="en-US" sz="1200" b="1"/>
              <a:t>FISHERIES OFFICER</a:t>
            </a:r>
          </a:p>
        </p:txBody>
      </p:sp>
      <p:sp>
        <p:nvSpPr>
          <p:cNvPr id="5" name="Rectangle 4">
            <a:extLst>
              <a:ext uri="{FF2B5EF4-FFF2-40B4-BE49-F238E27FC236}">
                <a16:creationId xmlns:a16="http://schemas.microsoft.com/office/drawing/2014/main" id="{33CEB257-D7E7-A54E-BA0C-5702F5D4450E}"/>
              </a:ext>
            </a:extLst>
          </p:cNvPr>
          <p:cNvSpPr/>
          <p:nvPr/>
        </p:nvSpPr>
        <p:spPr>
          <a:xfrm>
            <a:off x="861940" y="1200254"/>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1C0422F-AF84-F549-AF59-F9D42D446426}"/>
              </a:ext>
            </a:extLst>
          </p:cNvPr>
          <p:cNvSpPr txBox="1"/>
          <p:nvPr/>
        </p:nvSpPr>
        <p:spPr>
          <a:xfrm>
            <a:off x="861940" y="1206067"/>
            <a:ext cx="444523" cy="246221"/>
          </a:xfrm>
          <a:prstGeom prst="rect">
            <a:avLst/>
          </a:prstGeom>
          <a:noFill/>
          <a:ln w="19050">
            <a:noFill/>
          </a:ln>
        </p:spPr>
        <p:txBody>
          <a:bodyPr vert="horz" wrap="square" rtlCol="0">
            <a:spAutoFit/>
          </a:bodyPr>
          <a:lstStyle/>
          <a:p>
            <a:pPr algn="ctr"/>
            <a:r>
              <a:rPr lang="en-US" sz="1000" b="1"/>
              <a:t>STEP</a:t>
            </a:r>
          </a:p>
        </p:txBody>
      </p:sp>
      <p:sp>
        <p:nvSpPr>
          <p:cNvPr id="96" name="Rectangle 95">
            <a:extLst>
              <a:ext uri="{FF2B5EF4-FFF2-40B4-BE49-F238E27FC236}">
                <a16:creationId xmlns:a16="http://schemas.microsoft.com/office/drawing/2014/main" id="{77181850-C306-204F-8B9E-41D9A212E27A}"/>
              </a:ext>
            </a:extLst>
          </p:cNvPr>
          <p:cNvSpPr/>
          <p:nvPr/>
        </p:nvSpPr>
        <p:spPr>
          <a:xfrm>
            <a:off x="849375" y="2402455"/>
            <a:ext cx="437543" cy="51189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TextBox 96">
            <a:extLst>
              <a:ext uri="{FF2B5EF4-FFF2-40B4-BE49-F238E27FC236}">
                <a16:creationId xmlns:a16="http://schemas.microsoft.com/office/drawing/2014/main" id="{98A072F3-13E4-5445-AE68-842B0404239E}"/>
              </a:ext>
            </a:extLst>
          </p:cNvPr>
          <p:cNvSpPr txBox="1"/>
          <p:nvPr/>
        </p:nvSpPr>
        <p:spPr>
          <a:xfrm>
            <a:off x="912130" y="2422612"/>
            <a:ext cx="340158" cy="461665"/>
          </a:xfrm>
          <a:prstGeom prst="rect">
            <a:avLst/>
          </a:prstGeom>
          <a:noFill/>
        </p:spPr>
        <p:txBody>
          <a:bodyPr wrap="none" rtlCol="0">
            <a:spAutoFit/>
          </a:bodyPr>
          <a:lstStyle/>
          <a:p>
            <a:r>
              <a:rPr lang="en-US" sz="2400" b="1">
                <a:solidFill>
                  <a:schemeClr val="bg1"/>
                </a:solidFill>
              </a:rPr>
              <a:t>3</a:t>
            </a:r>
          </a:p>
        </p:txBody>
      </p:sp>
      <p:sp>
        <p:nvSpPr>
          <p:cNvPr id="98" name="Rectangle 97">
            <a:extLst>
              <a:ext uri="{FF2B5EF4-FFF2-40B4-BE49-F238E27FC236}">
                <a16:creationId xmlns:a16="http://schemas.microsoft.com/office/drawing/2014/main" id="{25D59FB8-7BE5-F043-87E1-9B9177C1C2A5}"/>
              </a:ext>
            </a:extLst>
          </p:cNvPr>
          <p:cNvSpPr/>
          <p:nvPr/>
        </p:nvSpPr>
        <p:spPr>
          <a:xfrm>
            <a:off x="849374" y="2132168"/>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4850BBE3-AD9C-B842-9385-AFAC40746FFC}"/>
              </a:ext>
            </a:extLst>
          </p:cNvPr>
          <p:cNvSpPr txBox="1"/>
          <p:nvPr/>
        </p:nvSpPr>
        <p:spPr>
          <a:xfrm>
            <a:off x="856354" y="2137981"/>
            <a:ext cx="437543" cy="246221"/>
          </a:xfrm>
          <a:prstGeom prst="rect">
            <a:avLst/>
          </a:prstGeom>
          <a:noFill/>
          <a:ln w="19050">
            <a:noFill/>
          </a:ln>
        </p:spPr>
        <p:txBody>
          <a:bodyPr vert="horz" wrap="square" rtlCol="0">
            <a:spAutoFit/>
          </a:bodyPr>
          <a:lstStyle/>
          <a:p>
            <a:pPr algn="ctr"/>
            <a:r>
              <a:rPr lang="en-US" sz="1000" b="1"/>
              <a:t>STEP</a:t>
            </a:r>
          </a:p>
        </p:txBody>
      </p:sp>
      <p:sp>
        <p:nvSpPr>
          <p:cNvPr id="100" name="Rectangle 99">
            <a:extLst>
              <a:ext uri="{FF2B5EF4-FFF2-40B4-BE49-F238E27FC236}">
                <a16:creationId xmlns:a16="http://schemas.microsoft.com/office/drawing/2014/main" id="{9567051D-D26A-C24C-8AE6-D65E38261F80}"/>
              </a:ext>
            </a:extLst>
          </p:cNvPr>
          <p:cNvSpPr/>
          <p:nvPr/>
        </p:nvSpPr>
        <p:spPr>
          <a:xfrm>
            <a:off x="1333171" y="2131579"/>
            <a:ext cx="3422476" cy="2387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EAA02118-29E9-9A4F-B16F-8A594D0F5B4F}"/>
              </a:ext>
            </a:extLst>
          </p:cNvPr>
          <p:cNvSpPr txBox="1"/>
          <p:nvPr/>
        </p:nvSpPr>
        <p:spPr>
          <a:xfrm>
            <a:off x="1437751" y="2118609"/>
            <a:ext cx="3279573" cy="276999"/>
          </a:xfrm>
          <a:prstGeom prst="rect">
            <a:avLst/>
          </a:prstGeom>
          <a:noFill/>
          <a:ln>
            <a:noFill/>
          </a:ln>
        </p:spPr>
        <p:txBody>
          <a:bodyPr wrap="square" rtlCol="0">
            <a:spAutoFit/>
          </a:bodyPr>
          <a:lstStyle/>
          <a:p>
            <a:pPr algn="ctr"/>
            <a:r>
              <a:rPr lang="en-US" sz="1200" b="1"/>
              <a:t>FISHERIES OFFICER</a:t>
            </a:r>
          </a:p>
        </p:txBody>
      </p:sp>
      <p:sp>
        <p:nvSpPr>
          <p:cNvPr id="102" name="Rounded Rectangle 40">
            <a:extLst>
              <a:ext uri="{FF2B5EF4-FFF2-40B4-BE49-F238E27FC236}">
                <a16:creationId xmlns:a16="http://schemas.microsoft.com/office/drawing/2014/main" id="{6E03DAFD-5C62-634B-8D9D-BA35E88A9ACA}"/>
              </a:ext>
            </a:extLst>
          </p:cNvPr>
          <p:cNvSpPr/>
          <p:nvPr/>
        </p:nvSpPr>
        <p:spPr>
          <a:xfrm>
            <a:off x="1332898" y="2406226"/>
            <a:ext cx="3426057" cy="50519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1C6A0509-BFB7-4C38-86BA-265210345B54}"/>
              </a:ext>
            </a:extLst>
          </p:cNvPr>
          <p:cNvSpPr txBox="1"/>
          <p:nvPr/>
        </p:nvSpPr>
        <p:spPr>
          <a:xfrm>
            <a:off x="1352750" y="2391133"/>
            <a:ext cx="3288599" cy="523220"/>
          </a:xfrm>
          <a:prstGeom prst="rect">
            <a:avLst/>
          </a:prstGeom>
          <a:noFill/>
        </p:spPr>
        <p:txBody>
          <a:bodyPr wrap="square" rtlCol="0">
            <a:spAutoFit/>
          </a:bodyPr>
          <a:lstStyle/>
          <a:p>
            <a:pPr algn="ctr"/>
            <a:r>
              <a:rPr lang="en-US" sz="1400" b="1"/>
              <a:t>Port-In Permission, Catch Verification &amp; Issuance of CD</a:t>
            </a:r>
          </a:p>
        </p:txBody>
      </p:sp>
      <p:sp>
        <p:nvSpPr>
          <p:cNvPr id="103" name="Rectangle 102">
            <a:extLst>
              <a:ext uri="{FF2B5EF4-FFF2-40B4-BE49-F238E27FC236}">
                <a16:creationId xmlns:a16="http://schemas.microsoft.com/office/drawing/2014/main" id="{C3E907A9-2E15-EB4F-8213-E566CD4B1114}"/>
              </a:ext>
            </a:extLst>
          </p:cNvPr>
          <p:cNvSpPr/>
          <p:nvPr/>
        </p:nvSpPr>
        <p:spPr>
          <a:xfrm>
            <a:off x="843623" y="3686378"/>
            <a:ext cx="437543" cy="3550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Rounded Rectangle 40">
            <a:extLst>
              <a:ext uri="{FF2B5EF4-FFF2-40B4-BE49-F238E27FC236}">
                <a16:creationId xmlns:a16="http://schemas.microsoft.com/office/drawing/2014/main" id="{22322B6A-29EC-874F-8C5D-4B455AB3748E}"/>
              </a:ext>
            </a:extLst>
          </p:cNvPr>
          <p:cNvSpPr/>
          <p:nvPr/>
        </p:nvSpPr>
        <p:spPr>
          <a:xfrm>
            <a:off x="1317245" y="3680951"/>
            <a:ext cx="3426057" cy="36582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E47EDE1-C8FB-C94A-8848-87D2A68C977E}"/>
              </a:ext>
            </a:extLst>
          </p:cNvPr>
          <p:cNvSpPr txBox="1"/>
          <p:nvPr/>
        </p:nvSpPr>
        <p:spPr>
          <a:xfrm>
            <a:off x="905217" y="3631225"/>
            <a:ext cx="340158" cy="461665"/>
          </a:xfrm>
          <a:prstGeom prst="rect">
            <a:avLst/>
          </a:prstGeom>
          <a:noFill/>
        </p:spPr>
        <p:txBody>
          <a:bodyPr wrap="none" rtlCol="0">
            <a:spAutoFit/>
          </a:bodyPr>
          <a:lstStyle/>
          <a:p>
            <a:r>
              <a:rPr lang="en-US" sz="2400" b="1">
                <a:solidFill>
                  <a:schemeClr val="bg1"/>
                </a:solidFill>
              </a:rPr>
              <a:t>5</a:t>
            </a:r>
          </a:p>
        </p:txBody>
      </p:sp>
      <p:sp>
        <p:nvSpPr>
          <p:cNvPr id="106" name="Rectangle 105">
            <a:extLst>
              <a:ext uri="{FF2B5EF4-FFF2-40B4-BE49-F238E27FC236}">
                <a16:creationId xmlns:a16="http://schemas.microsoft.com/office/drawing/2014/main" id="{EBDC844F-2CE1-2B41-BB8F-C4C03E3E370D}"/>
              </a:ext>
            </a:extLst>
          </p:cNvPr>
          <p:cNvSpPr/>
          <p:nvPr/>
        </p:nvSpPr>
        <p:spPr>
          <a:xfrm>
            <a:off x="1320352" y="3414368"/>
            <a:ext cx="3422476" cy="2387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FD72024-85BA-C74D-9942-AE9137BA61DF}"/>
              </a:ext>
            </a:extLst>
          </p:cNvPr>
          <p:cNvSpPr txBox="1"/>
          <p:nvPr/>
        </p:nvSpPr>
        <p:spPr>
          <a:xfrm>
            <a:off x="1424932" y="3401398"/>
            <a:ext cx="3279573" cy="276999"/>
          </a:xfrm>
          <a:prstGeom prst="rect">
            <a:avLst/>
          </a:prstGeom>
          <a:noFill/>
          <a:ln>
            <a:noFill/>
          </a:ln>
        </p:spPr>
        <p:txBody>
          <a:bodyPr wrap="square" rtlCol="0">
            <a:spAutoFit/>
          </a:bodyPr>
          <a:lstStyle/>
          <a:p>
            <a:pPr algn="ctr"/>
            <a:r>
              <a:rPr lang="en-US" sz="1200" b="1"/>
              <a:t>FISHERIES OFFICER</a:t>
            </a:r>
          </a:p>
        </p:txBody>
      </p:sp>
      <p:sp>
        <p:nvSpPr>
          <p:cNvPr id="108" name="Rectangle 107">
            <a:extLst>
              <a:ext uri="{FF2B5EF4-FFF2-40B4-BE49-F238E27FC236}">
                <a16:creationId xmlns:a16="http://schemas.microsoft.com/office/drawing/2014/main" id="{98777800-C91A-D044-B650-131E51A2BFAB}"/>
              </a:ext>
            </a:extLst>
          </p:cNvPr>
          <p:cNvSpPr/>
          <p:nvPr/>
        </p:nvSpPr>
        <p:spPr>
          <a:xfrm>
            <a:off x="843622" y="3416091"/>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E0D61D84-4D97-2849-9D7B-394E0147F3CC}"/>
              </a:ext>
            </a:extLst>
          </p:cNvPr>
          <p:cNvSpPr txBox="1"/>
          <p:nvPr/>
        </p:nvSpPr>
        <p:spPr>
          <a:xfrm>
            <a:off x="850602" y="3421904"/>
            <a:ext cx="437543" cy="246221"/>
          </a:xfrm>
          <a:prstGeom prst="rect">
            <a:avLst/>
          </a:prstGeom>
          <a:noFill/>
          <a:ln w="19050">
            <a:noFill/>
          </a:ln>
        </p:spPr>
        <p:txBody>
          <a:bodyPr vert="horz" wrap="square" rtlCol="0">
            <a:spAutoFit/>
          </a:bodyPr>
          <a:lstStyle/>
          <a:p>
            <a:pPr algn="ctr"/>
            <a:r>
              <a:rPr lang="en-US" sz="1000" b="1"/>
              <a:t>STEP</a:t>
            </a:r>
          </a:p>
        </p:txBody>
      </p:sp>
      <p:sp>
        <p:nvSpPr>
          <p:cNvPr id="63" name="TextBox 62">
            <a:extLst>
              <a:ext uri="{FF2B5EF4-FFF2-40B4-BE49-F238E27FC236}">
                <a16:creationId xmlns:a16="http://schemas.microsoft.com/office/drawing/2014/main" id="{AA6F1142-E3D8-49E9-9192-07F94370900D}"/>
              </a:ext>
            </a:extLst>
          </p:cNvPr>
          <p:cNvSpPr txBox="1"/>
          <p:nvPr/>
        </p:nvSpPr>
        <p:spPr>
          <a:xfrm>
            <a:off x="1329722" y="3723834"/>
            <a:ext cx="3393102" cy="307777"/>
          </a:xfrm>
          <a:prstGeom prst="rect">
            <a:avLst/>
          </a:prstGeom>
          <a:noFill/>
        </p:spPr>
        <p:txBody>
          <a:bodyPr wrap="square" rtlCol="0">
            <a:spAutoFit/>
          </a:bodyPr>
          <a:lstStyle/>
          <a:p>
            <a:pPr algn="ctr"/>
            <a:r>
              <a:rPr lang="en-US" sz="1400" b="1"/>
              <a:t>Issuance of Movement Document (MD)</a:t>
            </a:r>
          </a:p>
        </p:txBody>
      </p:sp>
      <p:sp>
        <p:nvSpPr>
          <p:cNvPr id="110" name="Rectangle 109">
            <a:extLst>
              <a:ext uri="{FF2B5EF4-FFF2-40B4-BE49-F238E27FC236}">
                <a16:creationId xmlns:a16="http://schemas.microsoft.com/office/drawing/2014/main" id="{81D87FBA-DC4E-2E48-BFDA-01486D0A01FA}"/>
              </a:ext>
            </a:extLst>
          </p:cNvPr>
          <p:cNvSpPr/>
          <p:nvPr/>
        </p:nvSpPr>
        <p:spPr>
          <a:xfrm>
            <a:off x="836404" y="4861021"/>
            <a:ext cx="437543" cy="3550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ounded Rectangle 40">
            <a:extLst>
              <a:ext uri="{FF2B5EF4-FFF2-40B4-BE49-F238E27FC236}">
                <a16:creationId xmlns:a16="http://schemas.microsoft.com/office/drawing/2014/main" id="{55B8AB63-C89A-6F4B-83C4-6BD2C3C37E85}"/>
              </a:ext>
            </a:extLst>
          </p:cNvPr>
          <p:cNvSpPr/>
          <p:nvPr/>
        </p:nvSpPr>
        <p:spPr>
          <a:xfrm>
            <a:off x="1310026" y="4855594"/>
            <a:ext cx="3426057" cy="36582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69F7ABF2-A569-DA40-9956-4F414E70B0CC}"/>
              </a:ext>
            </a:extLst>
          </p:cNvPr>
          <p:cNvSpPr txBox="1"/>
          <p:nvPr/>
        </p:nvSpPr>
        <p:spPr>
          <a:xfrm>
            <a:off x="897998" y="4805868"/>
            <a:ext cx="340158" cy="461665"/>
          </a:xfrm>
          <a:prstGeom prst="rect">
            <a:avLst/>
          </a:prstGeom>
          <a:noFill/>
        </p:spPr>
        <p:txBody>
          <a:bodyPr wrap="none" rtlCol="0">
            <a:spAutoFit/>
          </a:bodyPr>
          <a:lstStyle/>
          <a:p>
            <a:r>
              <a:rPr lang="en-US" sz="2400" b="1">
                <a:solidFill>
                  <a:schemeClr val="bg1"/>
                </a:solidFill>
              </a:rPr>
              <a:t>6</a:t>
            </a:r>
          </a:p>
        </p:txBody>
      </p:sp>
      <p:sp>
        <p:nvSpPr>
          <p:cNvPr id="113" name="Rectangle 112">
            <a:extLst>
              <a:ext uri="{FF2B5EF4-FFF2-40B4-BE49-F238E27FC236}">
                <a16:creationId xmlns:a16="http://schemas.microsoft.com/office/drawing/2014/main" id="{F3F7AF8D-53A5-5C40-A531-7BDA49358384}"/>
              </a:ext>
            </a:extLst>
          </p:cNvPr>
          <p:cNvSpPr/>
          <p:nvPr/>
        </p:nvSpPr>
        <p:spPr>
          <a:xfrm>
            <a:off x="1313133" y="4589011"/>
            <a:ext cx="3422476" cy="2387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126E45CB-7FC4-8843-820E-EBCE93DA7EB2}"/>
              </a:ext>
            </a:extLst>
          </p:cNvPr>
          <p:cNvSpPr txBox="1"/>
          <p:nvPr/>
        </p:nvSpPr>
        <p:spPr>
          <a:xfrm>
            <a:off x="1417713" y="4576041"/>
            <a:ext cx="3279573" cy="276999"/>
          </a:xfrm>
          <a:prstGeom prst="rect">
            <a:avLst/>
          </a:prstGeom>
          <a:noFill/>
          <a:ln>
            <a:noFill/>
          </a:ln>
        </p:spPr>
        <p:txBody>
          <a:bodyPr wrap="square" rtlCol="0">
            <a:spAutoFit/>
          </a:bodyPr>
          <a:lstStyle/>
          <a:p>
            <a:pPr algn="ctr"/>
            <a:r>
              <a:rPr lang="en-US" sz="1200" b="1"/>
              <a:t>BUYER/PROCESSOR</a:t>
            </a:r>
          </a:p>
        </p:txBody>
      </p:sp>
      <p:sp>
        <p:nvSpPr>
          <p:cNvPr id="115" name="Rectangle 114">
            <a:extLst>
              <a:ext uri="{FF2B5EF4-FFF2-40B4-BE49-F238E27FC236}">
                <a16:creationId xmlns:a16="http://schemas.microsoft.com/office/drawing/2014/main" id="{7FD4088C-8148-CC4B-81E6-CEE8AF452B31}"/>
              </a:ext>
            </a:extLst>
          </p:cNvPr>
          <p:cNvSpPr/>
          <p:nvPr/>
        </p:nvSpPr>
        <p:spPr>
          <a:xfrm>
            <a:off x="836403" y="4590734"/>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FCB2FAB-0801-2D42-953C-0A16F1395AD4}"/>
              </a:ext>
            </a:extLst>
          </p:cNvPr>
          <p:cNvSpPr txBox="1"/>
          <p:nvPr/>
        </p:nvSpPr>
        <p:spPr>
          <a:xfrm>
            <a:off x="843383" y="4596547"/>
            <a:ext cx="437543" cy="246221"/>
          </a:xfrm>
          <a:prstGeom prst="rect">
            <a:avLst/>
          </a:prstGeom>
          <a:noFill/>
          <a:ln w="19050">
            <a:noFill/>
          </a:ln>
        </p:spPr>
        <p:txBody>
          <a:bodyPr vert="horz" wrap="square" rtlCol="0">
            <a:spAutoFit/>
          </a:bodyPr>
          <a:lstStyle/>
          <a:p>
            <a:pPr algn="ctr"/>
            <a:r>
              <a:rPr lang="en-US" sz="1000" b="1"/>
              <a:t>STEP</a:t>
            </a:r>
          </a:p>
        </p:txBody>
      </p:sp>
      <p:sp>
        <p:nvSpPr>
          <p:cNvPr id="67" name="TextBox 66">
            <a:extLst>
              <a:ext uri="{FF2B5EF4-FFF2-40B4-BE49-F238E27FC236}">
                <a16:creationId xmlns:a16="http://schemas.microsoft.com/office/drawing/2014/main" id="{0A4968A3-93F9-4B1C-B61F-00D794906590}"/>
              </a:ext>
            </a:extLst>
          </p:cNvPr>
          <p:cNvSpPr txBox="1"/>
          <p:nvPr/>
        </p:nvSpPr>
        <p:spPr>
          <a:xfrm>
            <a:off x="1352751" y="4886329"/>
            <a:ext cx="3378966" cy="307777"/>
          </a:xfrm>
          <a:prstGeom prst="rect">
            <a:avLst/>
          </a:prstGeom>
          <a:noFill/>
        </p:spPr>
        <p:txBody>
          <a:bodyPr wrap="square" rtlCol="0">
            <a:spAutoFit/>
          </a:bodyPr>
          <a:lstStyle/>
          <a:p>
            <a:pPr algn="ctr"/>
            <a:r>
              <a:rPr lang="en-US" sz="1400" b="1"/>
              <a:t>Request for CC to Catch Certification Unit</a:t>
            </a:r>
          </a:p>
        </p:txBody>
      </p:sp>
      <p:sp>
        <p:nvSpPr>
          <p:cNvPr id="117" name="Rectangle 116">
            <a:extLst>
              <a:ext uri="{FF2B5EF4-FFF2-40B4-BE49-F238E27FC236}">
                <a16:creationId xmlns:a16="http://schemas.microsoft.com/office/drawing/2014/main" id="{850F90C0-3697-3A4B-9278-E34D95B92398}"/>
              </a:ext>
            </a:extLst>
          </p:cNvPr>
          <p:cNvSpPr/>
          <p:nvPr/>
        </p:nvSpPr>
        <p:spPr>
          <a:xfrm>
            <a:off x="856442" y="5961059"/>
            <a:ext cx="437543" cy="3550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ounded Rectangle 40">
            <a:extLst>
              <a:ext uri="{FF2B5EF4-FFF2-40B4-BE49-F238E27FC236}">
                <a16:creationId xmlns:a16="http://schemas.microsoft.com/office/drawing/2014/main" id="{06AE5C59-548E-6441-906A-1F02732DC1D4}"/>
              </a:ext>
            </a:extLst>
          </p:cNvPr>
          <p:cNvSpPr/>
          <p:nvPr/>
        </p:nvSpPr>
        <p:spPr>
          <a:xfrm>
            <a:off x="1330064" y="5955632"/>
            <a:ext cx="3426057" cy="36582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309B2394-8AF8-374D-ADC4-D5E9656E1F07}"/>
              </a:ext>
            </a:extLst>
          </p:cNvPr>
          <p:cNvSpPr txBox="1"/>
          <p:nvPr/>
        </p:nvSpPr>
        <p:spPr>
          <a:xfrm>
            <a:off x="918036" y="5905906"/>
            <a:ext cx="340158" cy="461665"/>
          </a:xfrm>
          <a:prstGeom prst="rect">
            <a:avLst/>
          </a:prstGeom>
          <a:noFill/>
        </p:spPr>
        <p:txBody>
          <a:bodyPr wrap="none" rtlCol="0">
            <a:spAutoFit/>
          </a:bodyPr>
          <a:lstStyle/>
          <a:p>
            <a:r>
              <a:rPr lang="en-US" sz="2400" b="1">
                <a:solidFill>
                  <a:schemeClr val="bg1"/>
                </a:solidFill>
              </a:rPr>
              <a:t>7</a:t>
            </a:r>
          </a:p>
        </p:txBody>
      </p:sp>
      <p:sp>
        <p:nvSpPr>
          <p:cNvPr id="120" name="Rectangle 119">
            <a:extLst>
              <a:ext uri="{FF2B5EF4-FFF2-40B4-BE49-F238E27FC236}">
                <a16:creationId xmlns:a16="http://schemas.microsoft.com/office/drawing/2014/main" id="{97E6D97E-6B88-E446-B34C-EA8FD852082F}"/>
              </a:ext>
            </a:extLst>
          </p:cNvPr>
          <p:cNvSpPr/>
          <p:nvPr/>
        </p:nvSpPr>
        <p:spPr>
          <a:xfrm>
            <a:off x="1333171" y="5689049"/>
            <a:ext cx="3422476" cy="23876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5955F69A-637E-FD4F-92BB-64E744D60B41}"/>
              </a:ext>
            </a:extLst>
          </p:cNvPr>
          <p:cNvSpPr txBox="1"/>
          <p:nvPr/>
        </p:nvSpPr>
        <p:spPr>
          <a:xfrm>
            <a:off x="1437751" y="5676079"/>
            <a:ext cx="3279573" cy="276999"/>
          </a:xfrm>
          <a:prstGeom prst="rect">
            <a:avLst/>
          </a:prstGeom>
          <a:noFill/>
          <a:ln>
            <a:noFill/>
          </a:ln>
        </p:spPr>
        <p:txBody>
          <a:bodyPr wrap="square" rtlCol="0">
            <a:spAutoFit/>
          </a:bodyPr>
          <a:lstStyle/>
          <a:p>
            <a:pPr algn="ctr"/>
            <a:r>
              <a:rPr lang="en-US" sz="1200" b="1"/>
              <a:t>FISHERIES OFFICER</a:t>
            </a:r>
          </a:p>
        </p:txBody>
      </p:sp>
      <p:sp>
        <p:nvSpPr>
          <p:cNvPr id="122" name="Rectangle 121">
            <a:extLst>
              <a:ext uri="{FF2B5EF4-FFF2-40B4-BE49-F238E27FC236}">
                <a16:creationId xmlns:a16="http://schemas.microsoft.com/office/drawing/2014/main" id="{3CCA9E44-A629-014E-9924-78CB32B25053}"/>
              </a:ext>
            </a:extLst>
          </p:cNvPr>
          <p:cNvSpPr/>
          <p:nvPr/>
        </p:nvSpPr>
        <p:spPr>
          <a:xfrm>
            <a:off x="856441" y="5690772"/>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09F44A07-7D97-EE4F-927A-73EEFE33FD1B}"/>
              </a:ext>
            </a:extLst>
          </p:cNvPr>
          <p:cNvSpPr txBox="1"/>
          <p:nvPr/>
        </p:nvSpPr>
        <p:spPr>
          <a:xfrm>
            <a:off x="863421" y="5696585"/>
            <a:ext cx="437543" cy="246221"/>
          </a:xfrm>
          <a:prstGeom prst="rect">
            <a:avLst/>
          </a:prstGeom>
          <a:noFill/>
          <a:ln w="19050">
            <a:noFill/>
          </a:ln>
        </p:spPr>
        <p:txBody>
          <a:bodyPr vert="horz" wrap="square" rtlCol="0">
            <a:spAutoFit/>
          </a:bodyPr>
          <a:lstStyle/>
          <a:p>
            <a:pPr algn="ctr"/>
            <a:r>
              <a:rPr lang="en-US" sz="1000" b="1"/>
              <a:t>STEP</a:t>
            </a:r>
          </a:p>
        </p:txBody>
      </p:sp>
      <p:sp>
        <p:nvSpPr>
          <p:cNvPr id="65" name="TextBox 64">
            <a:extLst>
              <a:ext uri="{FF2B5EF4-FFF2-40B4-BE49-F238E27FC236}">
                <a16:creationId xmlns:a16="http://schemas.microsoft.com/office/drawing/2014/main" id="{60700FE8-9DBE-4B93-9AB1-85BC80F256BB}"/>
              </a:ext>
            </a:extLst>
          </p:cNvPr>
          <p:cNvSpPr txBox="1"/>
          <p:nvPr/>
        </p:nvSpPr>
        <p:spPr>
          <a:xfrm>
            <a:off x="1352200" y="6005267"/>
            <a:ext cx="3363332" cy="307777"/>
          </a:xfrm>
          <a:prstGeom prst="rect">
            <a:avLst/>
          </a:prstGeom>
          <a:noFill/>
        </p:spPr>
        <p:txBody>
          <a:bodyPr wrap="square" rtlCol="0">
            <a:spAutoFit/>
          </a:bodyPr>
          <a:lstStyle/>
          <a:p>
            <a:pPr algn="ctr"/>
            <a:r>
              <a:rPr lang="en-US" sz="1400" b="1"/>
              <a:t>Issuance of Catch Certificate for Export </a:t>
            </a:r>
          </a:p>
        </p:txBody>
      </p:sp>
      <p:sp>
        <p:nvSpPr>
          <p:cNvPr id="124" name="Rectangle 123">
            <a:extLst>
              <a:ext uri="{FF2B5EF4-FFF2-40B4-BE49-F238E27FC236}">
                <a16:creationId xmlns:a16="http://schemas.microsoft.com/office/drawing/2014/main" id="{F7ADBDD2-08F9-734D-A755-46E95989AD2F}"/>
              </a:ext>
            </a:extLst>
          </p:cNvPr>
          <p:cNvSpPr/>
          <p:nvPr/>
        </p:nvSpPr>
        <p:spPr>
          <a:xfrm>
            <a:off x="7403615" y="1793929"/>
            <a:ext cx="437543" cy="3550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Rounded Rectangle 40">
            <a:extLst>
              <a:ext uri="{FF2B5EF4-FFF2-40B4-BE49-F238E27FC236}">
                <a16:creationId xmlns:a16="http://schemas.microsoft.com/office/drawing/2014/main" id="{27F39CE2-8F67-5048-8D21-3FE858667370}"/>
              </a:ext>
            </a:extLst>
          </p:cNvPr>
          <p:cNvSpPr/>
          <p:nvPr/>
        </p:nvSpPr>
        <p:spPr>
          <a:xfrm>
            <a:off x="7877237" y="1788502"/>
            <a:ext cx="3275732" cy="36582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100B625B-65EB-6C4A-BF94-F64C8E95C420}"/>
              </a:ext>
            </a:extLst>
          </p:cNvPr>
          <p:cNvSpPr txBox="1"/>
          <p:nvPr/>
        </p:nvSpPr>
        <p:spPr>
          <a:xfrm>
            <a:off x="7465209" y="1738776"/>
            <a:ext cx="340158" cy="461665"/>
          </a:xfrm>
          <a:prstGeom prst="rect">
            <a:avLst/>
          </a:prstGeom>
          <a:noFill/>
        </p:spPr>
        <p:txBody>
          <a:bodyPr wrap="none" rtlCol="0">
            <a:spAutoFit/>
          </a:bodyPr>
          <a:lstStyle/>
          <a:p>
            <a:r>
              <a:rPr lang="en-US" sz="2400" b="1">
                <a:solidFill>
                  <a:schemeClr val="bg1"/>
                </a:solidFill>
              </a:rPr>
              <a:t>2</a:t>
            </a:r>
          </a:p>
        </p:txBody>
      </p:sp>
      <p:sp>
        <p:nvSpPr>
          <p:cNvPr id="127" name="Rectangle 126">
            <a:extLst>
              <a:ext uri="{FF2B5EF4-FFF2-40B4-BE49-F238E27FC236}">
                <a16:creationId xmlns:a16="http://schemas.microsoft.com/office/drawing/2014/main" id="{FA2C1C8F-E6B9-0749-9B82-DDE36A047815}"/>
              </a:ext>
            </a:extLst>
          </p:cNvPr>
          <p:cNvSpPr/>
          <p:nvPr/>
        </p:nvSpPr>
        <p:spPr>
          <a:xfrm>
            <a:off x="7880344" y="1527535"/>
            <a:ext cx="3269285" cy="2331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125161EE-58F8-1742-A63A-C91EABAD57AD}"/>
              </a:ext>
            </a:extLst>
          </p:cNvPr>
          <p:cNvSpPr txBox="1"/>
          <p:nvPr/>
        </p:nvSpPr>
        <p:spPr>
          <a:xfrm>
            <a:off x="7984925" y="1508949"/>
            <a:ext cx="2925714" cy="276999"/>
          </a:xfrm>
          <a:prstGeom prst="rect">
            <a:avLst/>
          </a:prstGeom>
          <a:noFill/>
          <a:ln>
            <a:noFill/>
          </a:ln>
        </p:spPr>
        <p:txBody>
          <a:bodyPr wrap="square" rtlCol="0">
            <a:spAutoFit/>
          </a:bodyPr>
          <a:lstStyle/>
          <a:p>
            <a:pPr algn="ctr"/>
            <a:r>
              <a:rPr lang="en-US" sz="1200" b="1"/>
              <a:t>FISHING MASTER/VESSEL OWNER</a:t>
            </a:r>
          </a:p>
        </p:txBody>
      </p:sp>
      <p:sp>
        <p:nvSpPr>
          <p:cNvPr id="129" name="Rectangle 128">
            <a:extLst>
              <a:ext uri="{FF2B5EF4-FFF2-40B4-BE49-F238E27FC236}">
                <a16:creationId xmlns:a16="http://schemas.microsoft.com/office/drawing/2014/main" id="{2269FA42-08EA-964B-9CBB-85CFFA37A6F5}"/>
              </a:ext>
            </a:extLst>
          </p:cNvPr>
          <p:cNvSpPr/>
          <p:nvPr/>
        </p:nvSpPr>
        <p:spPr>
          <a:xfrm>
            <a:off x="7403614" y="1523642"/>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312BF18F-C97E-F74F-AAFC-D909C5F40330}"/>
              </a:ext>
            </a:extLst>
          </p:cNvPr>
          <p:cNvSpPr txBox="1"/>
          <p:nvPr/>
        </p:nvSpPr>
        <p:spPr>
          <a:xfrm>
            <a:off x="7410594" y="1529455"/>
            <a:ext cx="437543" cy="246221"/>
          </a:xfrm>
          <a:prstGeom prst="rect">
            <a:avLst/>
          </a:prstGeom>
          <a:noFill/>
          <a:ln w="19050">
            <a:noFill/>
          </a:ln>
        </p:spPr>
        <p:txBody>
          <a:bodyPr vert="horz" wrap="square" rtlCol="0">
            <a:spAutoFit/>
          </a:bodyPr>
          <a:lstStyle/>
          <a:p>
            <a:pPr algn="ctr"/>
            <a:r>
              <a:rPr lang="en-US" sz="1000" b="1"/>
              <a:t>STEP</a:t>
            </a:r>
          </a:p>
        </p:txBody>
      </p:sp>
      <p:sp>
        <p:nvSpPr>
          <p:cNvPr id="77" name="TextBox 76">
            <a:extLst>
              <a:ext uri="{FF2B5EF4-FFF2-40B4-BE49-F238E27FC236}">
                <a16:creationId xmlns:a16="http://schemas.microsoft.com/office/drawing/2014/main" id="{840F19FE-1485-4B28-9F65-15FD8200F3E2}"/>
              </a:ext>
            </a:extLst>
          </p:cNvPr>
          <p:cNvSpPr txBox="1"/>
          <p:nvPr/>
        </p:nvSpPr>
        <p:spPr>
          <a:xfrm>
            <a:off x="8051120" y="1795706"/>
            <a:ext cx="3001310" cy="338554"/>
          </a:xfrm>
          <a:prstGeom prst="rect">
            <a:avLst/>
          </a:prstGeom>
          <a:noFill/>
        </p:spPr>
        <p:txBody>
          <a:bodyPr wrap="square" rtlCol="0">
            <a:spAutoFit/>
          </a:bodyPr>
          <a:lstStyle/>
          <a:p>
            <a:pPr algn="ctr"/>
            <a:r>
              <a:rPr lang="en-US" sz="1600" b="1"/>
              <a:t>Catch Report at Sea</a:t>
            </a:r>
          </a:p>
        </p:txBody>
      </p:sp>
      <p:sp>
        <p:nvSpPr>
          <p:cNvPr id="131" name="Rectangle 130">
            <a:extLst>
              <a:ext uri="{FF2B5EF4-FFF2-40B4-BE49-F238E27FC236}">
                <a16:creationId xmlns:a16="http://schemas.microsoft.com/office/drawing/2014/main" id="{8C2CEE26-BDF9-1A4B-A13D-64F3D3058A74}"/>
              </a:ext>
            </a:extLst>
          </p:cNvPr>
          <p:cNvSpPr/>
          <p:nvPr/>
        </p:nvSpPr>
        <p:spPr>
          <a:xfrm>
            <a:off x="8525325" y="3068179"/>
            <a:ext cx="437543" cy="7204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ounded Rectangle 40">
            <a:extLst>
              <a:ext uri="{FF2B5EF4-FFF2-40B4-BE49-F238E27FC236}">
                <a16:creationId xmlns:a16="http://schemas.microsoft.com/office/drawing/2014/main" id="{E532ABDB-4504-7743-8222-1617844B964F}"/>
              </a:ext>
            </a:extLst>
          </p:cNvPr>
          <p:cNvSpPr/>
          <p:nvPr/>
        </p:nvSpPr>
        <p:spPr>
          <a:xfrm>
            <a:off x="8998947" y="3062752"/>
            <a:ext cx="2321287" cy="72143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9839BD5D-6C1F-CF42-B419-28E97447C36A}"/>
              </a:ext>
            </a:extLst>
          </p:cNvPr>
          <p:cNvSpPr txBox="1"/>
          <p:nvPr/>
        </p:nvSpPr>
        <p:spPr>
          <a:xfrm>
            <a:off x="8581665" y="3216732"/>
            <a:ext cx="340158" cy="461665"/>
          </a:xfrm>
          <a:prstGeom prst="rect">
            <a:avLst/>
          </a:prstGeom>
          <a:noFill/>
        </p:spPr>
        <p:txBody>
          <a:bodyPr wrap="none" rtlCol="0">
            <a:spAutoFit/>
          </a:bodyPr>
          <a:lstStyle/>
          <a:p>
            <a:r>
              <a:rPr lang="en-US" sz="2400" b="1">
                <a:solidFill>
                  <a:schemeClr val="bg1"/>
                </a:solidFill>
              </a:rPr>
              <a:t>4</a:t>
            </a:r>
          </a:p>
        </p:txBody>
      </p:sp>
      <p:sp>
        <p:nvSpPr>
          <p:cNvPr id="134" name="Rectangle 133">
            <a:extLst>
              <a:ext uri="{FF2B5EF4-FFF2-40B4-BE49-F238E27FC236}">
                <a16:creationId xmlns:a16="http://schemas.microsoft.com/office/drawing/2014/main" id="{6F274056-A32F-3C4C-B0F3-0CAB933ED4E1}"/>
              </a:ext>
            </a:extLst>
          </p:cNvPr>
          <p:cNvSpPr/>
          <p:nvPr/>
        </p:nvSpPr>
        <p:spPr>
          <a:xfrm>
            <a:off x="9002055" y="2797891"/>
            <a:ext cx="2314840" cy="23704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1379A797-6FF8-D14A-8AAA-B0F1D139CE77}"/>
              </a:ext>
            </a:extLst>
          </p:cNvPr>
          <p:cNvSpPr txBox="1"/>
          <p:nvPr/>
        </p:nvSpPr>
        <p:spPr>
          <a:xfrm>
            <a:off x="9019871" y="2783199"/>
            <a:ext cx="2297023" cy="276999"/>
          </a:xfrm>
          <a:prstGeom prst="rect">
            <a:avLst/>
          </a:prstGeom>
          <a:noFill/>
          <a:ln>
            <a:noFill/>
          </a:ln>
        </p:spPr>
        <p:txBody>
          <a:bodyPr wrap="square" rtlCol="0">
            <a:spAutoFit/>
          </a:bodyPr>
          <a:lstStyle/>
          <a:p>
            <a:pPr algn="ctr"/>
            <a:r>
              <a:rPr lang="en-US" sz="1200" b="1"/>
              <a:t>BUYER/PROCESSOR</a:t>
            </a:r>
          </a:p>
        </p:txBody>
      </p:sp>
      <p:sp>
        <p:nvSpPr>
          <p:cNvPr id="136" name="Rectangle 135">
            <a:extLst>
              <a:ext uri="{FF2B5EF4-FFF2-40B4-BE49-F238E27FC236}">
                <a16:creationId xmlns:a16="http://schemas.microsoft.com/office/drawing/2014/main" id="{17F9F8CA-4FD2-A64B-A0E4-B6EA9ABDB290}"/>
              </a:ext>
            </a:extLst>
          </p:cNvPr>
          <p:cNvSpPr/>
          <p:nvPr/>
        </p:nvSpPr>
        <p:spPr>
          <a:xfrm>
            <a:off x="8525324" y="2797892"/>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92D84F57-16D0-414D-90BD-4D3DA521DE1A}"/>
              </a:ext>
            </a:extLst>
          </p:cNvPr>
          <p:cNvSpPr txBox="1"/>
          <p:nvPr/>
        </p:nvSpPr>
        <p:spPr>
          <a:xfrm>
            <a:off x="8532304" y="2803705"/>
            <a:ext cx="437543" cy="246221"/>
          </a:xfrm>
          <a:prstGeom prst="rect">
            <a:avLst/>
          </a:prstGeom>
          <a:noFill/>
          <a:ln w="19050">
            <a:noFill/>
          </a:ln>
        </p:spPr>
        <p:txBody>
          <a:bodyPr vert="horz" wrap="square" rtlCol="0">
            <a:spAutoFit/>
          </a:bodyPr>
          <a:lstStyle/>
          <a:p>
            <a:pPr algn="ctr"/>
            <a:r>
              <a:rPr lang="en-US" sz="1000" b="1"/>
              <a:t>STEP</a:t>
            </a:r>
          </a:p>
        </p:txBody>
      </p:sp>
      <p:sp>
        <p:nvSpPr>
          <p:cNvPr id="138" name="TextBox 137">
            <a:extLst>
              <a:ext uri="{FF2B5EF4-FFF2-40B4-BE49-F238E27FC236}">
                <a16:creationId xmlns:a16="http://schemas.microsoft.com/office/drawing/2014/main" id="{0466D122-F700-7342-AD30-EBDE9B501062}"/>
              </a:ext>
            </a:extLst>
          </p:cNvPr>
          <p:cNvSpPr txBox="1"/>
          <p:nvPr/>
        </p:nvSpPr>
        <p:spPr>
          <a:xfrm>
            <a:off x="9064066" y="3069956"/>
            <a:ext cx="2252828" cy="738664"/>
          </a:xfrm>
          <a:prstGeom prst="rect">
            <a:avLst/>
          </a:prstGeom>
          <a:noFill/>
        </p:spPr>
        <p:txBody>
          <a:bodyPr wrap="square" rtlCol="0">
            <a:spAutoFit/>
          </a:bodyPr>
          <a:lstStyle/>
          <a:p>
            <a:pPr algn="ctr"/>
            <a:r>
              <a:rPr lang="en-US" sz="1400" b="1"/>
              <a:t>Purchasing Fish</a:t>
            </a:r>
            <a:r>
              <a:rPr lang="th-TH" sz="1400" b="1"/>
              <a:t> </a:t>
            </a:r>
            <a:r>
              <a:rPr lang="en-US" sz="1400" b="1"/>
              <a:t>for Local market and/or Processing Plant</a:t>
            </a:r>
          </a:p>
        </p:txBody>
      </p:sp>
      <p:sp>
        <p:nvSpPr>
          <p:cNvPr id="139" name="Rectangle 138">
            <a:extLst>
              <a:ext uri="{FF2B5EF4-FFF2-40B4-BE49-F238E27FC236}">
                <a16:creationId xmlns:a16="http://schemas.microsoft.com/office/drawing/2014/main" id="{4AC889A2-F20D-3F47-AFCD-3C3BC1BF52DE}"/>
              </a:ext>
            </a:extLst>
          </p:cNvPr>
          <p:cNvSpPr/>
          <p:nvPr/>
        </p:nvSpPr>
        <p:spPr>
          <a:xfrm>
            <a:off x="6070470" y="4834135"/>
            <a:ext cx="437543" cy="3550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ounded Rectangle 40">
            <a:extLst>
              <a:ext uri="{FF2B5EF4-FFF2-40B4-BE49-F238E27FC236}">
                <a16:creationId xmlns:a16="http://schemas.microsoft.com/office/drawing/2014/main" id="{945B8715-55E5-6C4E-95B3-ADE538840A87}"/>
              </a:ext>
            </a:extLst>
          </p:cNvPr>
          <p:cNvSpPr/>
          <p:nvPr/>
        </p:nvSpPr>
        <p:spPr>
          <a:xfrm>
            <a:off x="6544092" y="4828708"/>
            <a:ext cx="2151595" cy="36582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952B0C57-B07C-1D4B-AC02-0A437D739F0C}"/>
              </a:ext>
            </a:extLst>
          </p:cNvPr>
          <p:cNvSpPr txBox="1"/>
          <p:nvPr/>
        </p:nvSpPr>
        <p:spPr>
          <a:xfrm>
            <a:off x="6132064" y="4778982"/>
            <a:ext cx="340158" cy="461665"/>
          </a:xfrm>
          <a:prstGeom prst="rect">
            <a:avLst/>
          </a:prstGeom>
          <a:noFill/>
        </p:spPr>
        <p:txBody>
          <a:bodyPr wrap="none" rtlCol="0">
            <a:spAutoFit/>
          </a:bodyPr>
          <a:lstStyle/>
          <a:p>
            <a:r>
              <a:rPr lang="en-US" sz="2400" b="1">
                <a:solidFill>
                  <a:schemeClr val="bg1"/>
                </a:solidFill>
              </a:rPr>
              <a:t>8</a:t>
            </a:r>
          </a:p>
        </p:txBody>
      </p:sp>
      <p:sp>
        <p:nvSpPr>
          <p:cNvPr id="142" name="Rectangle 141">
            <a:extLst>
              <a:ext uri="{FF2B5EF4-FFF2-40B4-BE49-F238E27FC236}">
                <a16:creationId xmlns:a16="http://schemas.microsoft.com/office/drawing/2014/main" id="{91D451B9-D558-0B40-B5C7-2D7BBDF52E3D}"/>
              </a:ext>
            </a:extLst>
          </p:cNvPr>
          <p:cNvSpPr/>
          <p:nvPr/>
        </p:nvSpPr>
        <p:spPr>
          <a:xfrm>
            <a:off x="6547200" y="4561357"/>
            <a:ext cx="2148488" cy="23953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8D92CDFD-DEF5-9D47-AC63-A8141971DE1D}"/>
              </a:ext>
            </a:extLst>
          </p:cNvPr>
          <p:cNvSpPr txBox="1"/>
          <p:nvPr/>
        </p:nvSpPr>
        <p:spPr>
          <a:xfrm>
            <a:off x="6517968" y="4549155"/>
            <a:ext cx="2223720" cy="276999"/>
          </a:xfrm>
          <a:prstGeom prst="rect">
            <a:avLst/>
          </a:prstGeom>
          <a:noFill/>
          <a:ln>
            <a:noFill/>
          </a:ln>
        </p:spPr>
        <p:txBody>
          <a:bodyPr wrap="square" rtlCol="0">
            <a:spAutoFit/>
          </a:bodyPr>
          <a:lstStyle/>
          <a:p>
            <a:pPr algn="ctr"/>
            <a:r>
              <a:rPr lang="en-US" sz="1200" b="1"/>
              <a:t>BUYER/PROCESSOR</a:t>
            </a:r>
          </a:p>
        </p:txBody>
      </p:sp>
      <p:sp>
        <p:nvSpPr>
          <p:cNvPr id="144" name="Rectangle 143">
            <a:extLst>
              <a:ext uri="{FF2B5EF4-FFF2-40B4-BE49-F238E27FC236}">
                <a16:creationId xmlns:a16="http://schemas.microsoft.com/office/drawing/2014/main" id="{29064DCB-C673-0A4F-9439-A5537EA13394}"/>
              </a:ext>
            </a:extLst>
          </p:cNvPr>
          <p:cNvSpPr/>
          <p:nvPr/>
        </p:nvSpPr>
        <p:spPr>
          <a:xfrm>
            <a:off x="6070469" y="4563848"/>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8805BDFA-3B5E-514F-A247-1E83F1E96717}"/>
              </a:ext>
            </a:extLst>
          </p:cNvPr>
          <p:cNvSpPr txBox="1"/>
          <p:nvPr/>
        </p:nvSpPr>
        <p:spPr>
          <a:xfrm>
            <a:off x="6077449" y="4569661"/>
            <a:ext cx="437543" cy="246221"/>
          </a:xfrm>
          <a:prstGeom prst="rect">
            <a:avLst/>
          </a:prstGeom>
          <a:noFill/>
          <a:ln w="19050">
            <a:noFill/>
          </a:ln>
        </p:spPr>
        <p:txBody>
          <a:bodyPr vert="horz" wrap="square" rtlCol="0">
            <a:spAutoFit/>
          </a:bodyPr>
          <a:lstStyle/>
          <a:p>
            <a:pPr algn="ctr"/>
            <a:r>
              <a:rPr lang="en-US" sz="1000" b="1"/>
              <a:t>STEP</a:t>
            </a:r>
          </a:p>
        </p:txBody>
      </p:sp>
      <p:sp>
        <p:nvSpPr>
          <p:cNvPr id="146" name="TextBox 145">
            <a:extLst>
              <a:ext uri="{FF2B5EF4-FFF2-40B4-BE49-F238E27FC236}">
                <a16:creationId xmlns:a16="http://schemas.microsoft.com/office/drawing/2014/main" id="{2A07B0CB-2FB4-0B4F-937B-2CF5FA7139C1}"/>
              </a:ext>
            </a:extLst>
          </p:cNvPr>
          <p:cNvSpPr txBox="1"/>
          <p:nvPr/>
        </p:nvSpPr>
        <p:spPr>
          <a:xfrm>
            <a:off x="6518222" y="4823505"/>
            <a:ext cx="2178843" cy="338554"/>
          </a:xfrm>
          <a:prstGeom prst="rect">
            <a:avLst/>
          </a:prstGeom>
          <a:noFill/>
        </p:spPr>
        <p:txBody>
          <a:bodyPr wrap="square" rtlCol="0">
            <a:spAutoFit/>
          </a:bodyPr>
          <a:lstStyle/>
          <a:p>
            <a:pPr algn="ctr"/>
            <a:r>
              <a:rPr lang="en-US" sz="1600" b="1"/>
              <a:t>Export Fishery Product</a:t>
            </a:r>
          </a:p>
        </p:txBody>
      </p:sp>
      <p:sp>
        <p:nvSpPr>
          <p:cNvPr id="155" name="Rectangle 154">
            <a:extLst>
              <a:ext uri="{FF2B5EF4-FFF2-40B4-BE49-F238E27FC236}">
                <a16:creationId xmlns:a16="http://schemas.microsoft.com/office/drawing/2014/main" id="{C3966288-EFBD-B247-87FB-E709047A4F92}"/>
              </a:ext>
            </a:extLst>
          </p:cNvPr>
          <p:cNvSpPr/>
          <p:nvPr/>
        </p:nvSpPr>
        <p:spPr>
          <a:xfrm>
            <a:off x="8949089" y="4596546"/>
            <a:ext cx="437543" cy="5926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ounded Rectangle 40">
            <a:extLst>
              <a:ext uri="{FF2B5EF4-FFF2-40B4-BE49-F238E27FC236}">
                <a16:creationId xmlns:a16="http://schemas.microsoft.com/office/drawing/2014/main" id="{9DFAAD2A-9CF9-AB47-A8E3-463EF07D13D6}"/>
              </a:ext>
            </a:extLst>
          </p:cNvPr>
          <p:cNvSpPr/>
          <p:nvPr/>
        </p:nvSpPr>
        <p:spPr>
          <a:xfrm>
            <a:off x="9422711" y="4596547"/>
            <a:ext cx="1894183" cy="61456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CD1D62E9-B1B6-334C-B275-E21949F1D523}"/>
              </a:ext>
            </a:extLst>
          </p:cNvPr>
          <p:cNvSpPr txBox="1"/>
          <p:nvPr/>
        </p:nvSpPr>
        <p:spPr>
          <a:xfrm>
            <a:off x="9007311" y="4664065"/>
            <a:ext cx="340158" cy="461665"/>
          </a:xfrm>
          <a:prstGeom prst="rect">
            <a:avLst/>
          </a:prstGeom>
          <a:noFill/>
        </p:spPr>
        <p:txBody>
          <a:bodyPr wrap="none" rtlCol="0">
            <a:spAutoFit/>
          </a:bodyPr>
          <a:lstStyle/>
          <a:p>
            <a:r>
              <a:rPr lang="en-US" sz="2400" b="1" dirty="0">
                <a:solidFill>
                  <a:schemeClr val="bg1"/>
                </a:solidFill>
              </a:rPr>
              <a:t>9</a:t>
            </a:r>
          </a:p>
        </p:txBody>
      </p:sp>
      <p:sp>
        <p:nvSpPr>
          <p:cNvPr id="158" name="Rectangle 157">
            <a:extLst>
              <a:ext uri="{FF2B5EF4-FFF2-40B4-BE49-F238E27FC236}">
                <a16:creationId xmlns:a16="http://schemas.microsoft.com/office/drawing/2014/main" id="{F4C98BB2-03C6-9143-915E-745B844EE484}"/>
              </a:ext>
            </a:extLst>
          </p:cNvPr>
          <p:cNvSpPr/>
          <p:nvPr/>
        </p:nvSpPr>
        <p:spPr>
          <a:xfrm>
            <a:off x="9425819" y="4320186"/>
            <a:ext cx="1891075" cy="23953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9EBC2C27-8F77-3A4C-8739-52F4516EE9B4}"/>
              </a:ext>
            </a:extLst>
          </p:cNvPr>
          <p:cNvSpPr txBox="1"/>
          <p:nvPr/>
        </p:nvSpPr>
        <p:spPr>
          <a:xfrm>
            <a:off x="9530399" y="4307984"/>
            <a:ext cx="1842253" cy="276999"/>
          </a:xfrm>
          <a:prstGeom prst="rect">
            <a:avLst/>
          </a:prstGeom>
          <a:noFill/>
          <a:ln>
            <a:noFill/>
          </a:ln>
        </p:spPr>
        <p:txBody>
          <a:bodyPr wrap="square" rtlCol="0">
            <a:spAutoFit/>
          </a:bodyPr>
          <a:lstStyle/>
          <a:p>
            <a:pPr algn="ctr"/>
            <a:r>
              <a:rPr lang="en-US" sz="1200" b="1" dirty="0"/>
              <a:t>IMPORTER/CUSTOM</a:t>
            </a:r>
          </a:p>
        </p:txBody>
      </p:sp>
      <p:sp>
        <p:nvSpPr>
          <p:cNvPr id="160" name="Rectangle 159">
            <a:extLst>
              <a:ext uri="{FF2B5EF4-FFF2-40B4-BE49-F238E27FC236}">
                <a16:creationId xmlns:a16="http://schemas.microsoft.com/office/drawing/2014/main" id="{52D9F21B-4AF6-8548-8746-7D334238592C}"/>
              </a:ext>
            </a:extLst>
          </p:cNvPr>
          <p:cNvSpPr/>
          <p:nvPr/>
        </p:nvSpPr>
        <p:spPr>
          <a:xfrm>
            <a:off x="8949088" y="4314656"/>
            <a:ext cx="437543" cy="241470"/>
          </a:xfrm>
          <a:prstGeom prst="rect">
            <a:avLst/>
          </a:prstGeom>
          <a:solidFill>
            <a:srgbClr val="FF7E7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60DE46BB-C30E-AF44-B81C-3232B9F938D8}"/>
              </a:ext>
            </a:extLst>
          </p:cNvPr>
          <p:cNvSpPr txBox="1"/>
          <p:nvPr/>
        </p:nvSpPr>
        <p:spPr>
          <a:xfrm>
            <a:off x="8956068" y="4312448"/>
            <a:ext cx="437543" cy="246221"/>
          </a:xfrm>
          <a:prstGeom prst="rect">
            <a:avLst/>
          </a:prstGeom>
          <a:noFill/>
          <a:ln w="19050">
            <a:noFill/>
          </a:ln>
        </p:spPr>
        <p:txBody>
          <a:bodyPr vert="horz" wrap="square" rtlCol="0">
            <a:spAutoFit/>
          </a:bodyPr>
          <a:lstStyle/>
          <a:p>
            <a:pPr algn="ctr"/>
            <a:r>
              <a:rPr lang="en-US" sz="1000" b="1" dirty="0"/>
              <a:t>STEP</a:t>
            </a:r>
          </a:p>
        </p:txBody>
      </p:sp>
      <p:sp>
        <p:nvSpPr>
          <p:cNvPr id="61" name="TextBox 60">
            <a:extLst>
              <a:ext uri="{FF2B5EF4-FFF2-40B4-BE49-F238E27FC236}">
                <a16:creationId xmlns:a16="http://schemas.microsoft.com/office/drawing/2014/main" id="{31840A05-553D-4D71-BC15-14443B7656F1}"/>
              </a:ext>
            </a:extLst>
          </p:cNvPr>
          <p:cNvSpPr txBox="1"/>
          <p:nvPr/>
        </p:nvSpPr>
        <p:spPr>
          <a:xfrm>
            <a:off x="9364069" y="4620073"/>
            <a:ext cx="2011466" cy="553998"/>
          </a:xfrm>
          <a:prstGeom prst="rect">
            <a:avLst/>
          </a:prstGeom>
          <a:noFill/>
        </p:spPr>
        <p:txBody>
          <a:bodyPr wrap="square" rtlCol="0">
            <a:spAutoFit/>
          </a:bodyPr>
          <a:lstStyle/>
          <a:p>
            <a:pPr algn="ctr"/>
            <a:r>
              <a:rPr lang="en-US" sz="1500" b="1" dirty="0"/>
              <a:t>Trace Fishery Products from QR-Code</a:t>
            </a:r>
          </a:p>
        </p:txBody>
      </p:sp>
    </p:spTree>
    <p:extLst>
      <p:ext uri="{BB962C8B-B14F-4D97-AF65-F5344CB8AC3E}">
        <p14:creationId xmlns:p14="http://schemas.microsoft.com/office/powerpoint/2010/main" val="1706300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F6726D-3B75-F841-A655-0A91F12F91A7}"/>
              </a:ext>
            </a:extLst>
          </p:cNvPr>
          <p:cNvPicPr>
            <a:picLocks noChangeAspect="1"/>
          </p:cNvPicPr>
          <p:nvPr/>
        </p:nvPicPr>
        <p:blipFill>
          <a:blip r:embed="rId2"/>
          <a:stretch>
            <a:fillRect/>
          </a:stretch>
        </p:blipFill>
        <p:spPr>
          <a:xfrm>
            <a:off x="153811" y="5338632"/>
            <a:ext cx="1067013" cy="1067013"/>
          </a:xfrm>
          <a:prstGeom prst="rect">
            <a:avLst/>
          </a:prstGeom>
        </p:spPr>
      </p:pic>
      <p:pic>
        <p:nvPicPr>
          <p:cNvPr id="10" name="Picture 9">
            <a:extLst>
              <a:ext uri="{FF2B5EF4-FFF2-40B4-BE49-F238E27FC236}">
                <a16:creationId xmlns:a16="http://schemas.microsoft.com/office/drawing/2014/main" id="{C86FA88A-A2A4-8E42-808A-567B84B0430B}"/>
              </a:ext>
            </a:extLst>
          </p:cNvPr>
          <p:cNvPicPr>
            <a:picLocks noChangeAspect="1"/>
          </p:cNvPicPr>
          <p:nvPr/>
        </p:nvPicPr>
        <p:blipFill>
          <a:blip r:embed="rId3"/>
          <a:stretch>
            <a:fillRect/>
          </a:stretch>
        </p:blipFill>
        <p:spPr>
          <a:xfrm>
            <a:off x="1256476" y="5423969"/>
            <a:ext cx="1309344" cy="981676"/>
          </a:xfrm>
          <a:prstGeom prst="rect">
            <a:avLst/>
          </a:prstGeom>
        </p:spPr>
      </p:pic>
      <p:sp>
        <p:nvSpPr>
          <p:cNvPr id="23" name="TextBox 22">
            <a:extLst>
              <a:ext uri="{FF2B5EF4-FFF2-40B4-BE49-F238E27FC236}">
                <a16:creationId xmlns:a16="http://schemas.microsoft.com/office/drawing/2014/main" id="{EE39BFAD-C119-0C4C-84B7-2F24F361173A}"/>
              </a:ext>
            </a:extLst>
          </p:cNvPr>
          <p:cNvSpPr txBox="1"/>
          <p:nvPr/>
        </p:nvSpPr>
        <p:spPr>
          <a:xfrm>
            <a:off x="-417443" y="4846320"/>
            <a:ext cx="184731" cy="369332"/>
          </a:xfrm>
          <a:prstGeom prst="rect">
            <a:avLst/>
          </a:prstGeom>
          <a:noFill/>
        </p:spPr>
        <p:txBody>
          <a:bodyPr wrap="none" rtlCol="0">
            <a:spAutoFit/>
          </a:bodyPr>
          <a:lstStyle/>
          <a:p>
            <a:endParaRPr lang="en-US"/>
          </a:p>
        </p:txBody>
      </p:sp>
      <p:sp>
        <p:nvSpPr>
          <p:cNvPr id="26" name="Rounded Rectangle 25">
            <a:extLst>
              <a:ext uri="{FF2B5EF4-FFF2-40B4-BE49-F238E27FC236}">
                <a16:creationId xmlns:a16="http://schemas.microsoft.com/office/drawing/2014/main" id="{1D04DFA6-7AA9-BF43-BFCD-3F9C31F38A23}"/>
              </a:ext>
            </a:extLst>
          </p:cNvPr>
          <p:cNvSpPr/>
          <p:nvPr/>
        </p:nvSpPr>
        <p:spPr>
          <a:xfrm>
            <a:off x="315017" y="892629"/>
            <a:ext cx="11425147" cy="376645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1EF4B9B1-FD30-E347-8D21-74F3D9C8EB33}"/>
              </a:ext>
            </a:extLst>
          </p:cNvPr>
          <p:cNvSpPr>
            <a:spLocks noGrp="1"/>
          </p:cNvSpPr>
          <p:nvPr>
            <p:ph type="ctrTitle"/>
          </p:nvPr>
        </p:nvSpPr>
        <p:spPr>
          <a:xfrm>
            <a:off x="4418140" y="2050060"/>
            <a:ext cx="6838950" cy="1077913"/>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8000" b="1"/>
              <a:t>THANK YOU</a:t>
            </a:r>
            <a:endParaRPr lang="en-US" sz="8000"/>
          </a:p>
        </p:txBody>
      </p:sp>
      <p:pic>
        <p:nvPicPr>
          <p:cNvPr id="13" name="Picture 12">
            <a:extLst>
              <a:ext uri="{FF2B5EF4-FFF2-40B4-BE49-F238E27FC236}">
                <a16:creationId xmlns:a16="http://schemas.microsoft.com/office/drawing/2014/main" id="{58A5F034-A2ED-49DF-B264-FE1A299FB87E}"/>
              </a:ext>
            </a:extLst>
          </p:cNvPr>
          <p:cNvPicPr>
            <a:picLocks noChangeAspect="1"/>
          </p:cNvPicPr>
          <p:nvPr/>
        </p:nvPicPr>
        <p:blipFill>
          <a:blip r:embed="rId4"/>
          <a:stretch>
            <a:fillRect/>
          </a:stretch>
        </p:blipFill>
        <p:spPr>
          <a:xfrm>
            <a:off x="2646978" y="5473217"/>
            <a:ext cx="1457766" cy="910261"/>
          </a:xfrm>
          <a:prstGeom prst="rect">
            <a:avLst/>
          </a:prstGeom>
        </p:spPr>
      </p:pic>
      <p:pic>
        <p:nvPicPr>
          <p:cNvPr id="16" name="Picture 15">
            <a:extLst>
              <a:ext uri="{FF2B5EF4-FFF2-40B4-BE49-F238E27FC236}">
                <a16:creationId xmlns:a16="http://schemas.microsoft.com/office/drawing/2014/main" id="{5DBB9AD3-34C4-443E-803D-0CBB4A659EAF}"/>
              </a:ext>
            </a:extLst>
          </p:cNvPr>
          <p:cNvPicPr>
            <a:picLocks noChangeAspect="1"/>
          </p:cNvPicPr>
          <p:nvPr/>
        </p:nvPicPr>
        <p:blipFill>
          <a:blip r:embed="rId5"/>
          <a:stretch>
            <a:fillRect/>
          </a:stretch>
        </p:blipFill>
        <p:spPr>
          <a:xfrm>
            <a:off x="10896303" y="5367737"/>
            <a:ext cx="1030327" cy="1030327"/>
          </a:xfrm>
          <a:prstGeom prst="rect">
            <a:avLst/>
          </a:prstGeom>
        </p:spPr>
      </p:pic>
      <p:pic>
        <p:nvPicPr>
          <p:cNvPr id="17" name="Picture 16">
            <a:extLst>
              <a:ext uri="{FF2B5EF4-FFF2-40B4-BE49-F238E27FC236}">
                <a16:creationId xmlns:a16="http://schemas.microsoft.com/office/drawing/2014/main" id="{E8734485-EEB2-4472-8D09-5D272F2CB028}"/>
              </a:ext>
            </a:extLst>
          </p:cNvPr>
          <p:cNvPicPr>
            <a:picLocks noChangeAspect="1"/>
          </p:cNvPicPr>
          <p:nvPr/>
        </p:nvPicPr>
        <p:blipFill>
          <a:blip r:embed="rId6"/>
          <a:stretch>
            <a:fillRect/>
          </a:stretch>
        </p:blipFill>
        <p:spPr>
          <a:xfrm>
            <a:off x="9727787" y="5355157"/>
            <a:ext cx="1066909" cy="1062758"/>
          </a:xfrm>
          <a:prstGeom prst="rect">
            <a:avLst/>
          </a:prstGeom>
        </p:spPr>
      </p:pic>
      <p:pic>
        <p:nvPicPr>
          <p:cNvPr id="19" name="Picture 18">
            <a:extLst>
              <a:ext uri="{FF2B5EF4-FFF2-40B4-BE49-F238E27FC236}">
                <a16:creationId xmlns:a16="http://schemas.microsoft.com/office/drawing/2014/main" id="{27D5A4B5-625C-46FD-A6BE-3651267C94AB}"/>
              </a:ext>
            </a:extLst>
          </p:cNvPr>
          <p:cNvPicPr>
            <a:picLocks noChangeAspect="1"/>
          </p:cNvPicPr>
          <p:nvPr/>
        </p:nvPicPr>
        <p:blipFill>
          <a:blip r:embed="rId7"/>
          <a:stretch>
            <a:fillRect/>
          </a:stretch>
        </p:blipFill>
        <p:spPr>
          <a:xfrm>
            <a:off x="6956844" y="5391944"/>
            <a:ext cx="2669336" cy="894834"/>
          </a:xfrm>
          <a:prstGeom prst="rect">
            <a:avLst/>
          </a:prstGeom>
        </p:spPr>
      </p:pic>
      <p:pic>
        <p:nvPicPr>
          <p:cNvPr id="21" name="Picture 20">
            <a:extLst>
              <a:ext uri="{FF2B5EF4-FFF2-40B4-BE49-F238E27FC236}">
                <a16:creationId xmlns:a16="http://schemas.microsoft.com/office/drawing/2014/main" id="{E7993553-D25C-4F9B-AD5E-3A4223D34979}"/>
              </a:ext>
            </a:extLst>
          </p:cNvPr>
          <p:cNvPicPr>
            <a:picLocks noChangeAspect="1"/>
          </p:cNvPicPr>
          <p:nvPr/>
        </p:nvPicPr>
        <p:blipFill>
          <a:blip r:embed="rId8"/>
          <a:stretch>
            <a:fillRect/>
          </a:stretch>
        </p:blipFill>
        <p:spPr>
          <a:xfrm>
            <a:off x="4225868" y="5573307"/>
            <a:ext cx="2573005" cy="747397"/>
          </a:xfrm>
          <a:prstGeom prst="rect">
            <a:avLst/>
          </a:prstGeom>
          <a:effectLst>
            <a:glow rad="50800">
              <a:schemeClr val="bg1"/>
            </a:glow>
          </a:effectLst>
        </p:spPr>
      </p:pic>
      <p:pic>
        <p:nvPicPr>
          <p:cNvPr id="14" name="Picture 13">
            <a:extLst>
              <a:ext uri="{FF2B5EF4-FFF2-40B4-BE49-F238E27FC236}">
                <a16:creationId xmlns:a16="http://schemas.microsoft.com/office/drawing/2014/main" id="{B75AD73E-8B5C-4383-B0AA-A1AE5C4612D5}"/>
              </a:ext>
            </a:extLst>
          </p:cNvPr>
          <p:cNvPicPr>
            <a:picLocks noChangeAspect="1"/>
          </p:cNvPicPr>
          <p:nvPr/>
        </p:nvPicPr>
        <p:blipFill>
          <a:blip r:embed="rId9"/>
          <a:stretch>
            <a:fillRect/>
          </a:stretch>
        </p:blipFill>
        <p:spPr>
          <a:xfrm>
            <a:off x="448585" y="1261956"/>
            <a:ext cx="4678526" cy="2654119"/>
          </a:xfrm>
          <a:prstGeom prst="rect">
            <a:avLst/>
          </a:prstGeom>
        </p:spPr>
      </p:pic>
    </p:spTree>
    <p:extLst>
      <p:ext uri="{BB962C8B-B14F-4D97-AF65-F5344CB8AC3E}">
        <p14:creationId xmlns:p14="http://schemas.microsoft.com/office/powerpoint/2010/main" val="1212714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16168</TotalTime>
  <Words>1194</Words>
  <Application>Microsoft Macintosh PowerPoint</Application>
  <PresentationFormat>Widescreen</PresentationFormat>
  <Paragraphs>150</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Narrow</vt:lpstr>
      <vt:lpstr>Calibri</vt:lpstr>
      <vt:lpstr>Calibri Light</vt:lpstr>
      <vt:lpstr>Gill Sans</vt:lpstr>
      <vt:lpstr>Skia Condensed</vt:lpstr>
      <vt:lpstr>Wingdings</vt:lpstr>
      <vt:lpstr>Office Theme</vt:lpstr>
      <vt:lpstr>ASEAN CATCH DOCUMENTATION SCHEME (ACDS)</vt:lpstr>
      <vt:lpstr>PowerPoint Presentation</vt:lpstr>
      <vt:lpstr>PowerPoint Presentation</vt:lpstr>
      <vt:lpstr>PowerPoint Presentation</vt:lpstr>
      <vt:lpstr>KEY DATA ELEMENTs (KDEs)</vt:lpstr>
      <vt:lpstr>eACDS  DATABASE SYSTEM</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Namfon Imsamrarn</cp:lastModifiedBy>
  <cp:revision>154</cp:revision>
  <dcterms:created xsi:type="dcterms:W3CDTF">2018-09-07T03:22:52Z</dcterms:created>
  <dcterms:modified xsi:type="dcterms:W3CDTF">2019-06-24T22:34:48Z</dcterms:modified>
</cp:coreProperties>
</file>