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2" r:id="rId3"/>
    <p:sldId id="274" r:id="rId4"/>
    <p:sldId id="275" r:id="rId5"/>
    <p:sldId id="272" r:id="rId6"/>
    <p:sldId id="273" r:id="rId7"/>
    <p:sldId id="27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81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4" autoAdjust="0"/>
    <p:restoredTop sz="95361"/>
  </p:normalViewPr>
  <p:slideViewPr>
    <p:cSldViewPr snapToGrid="0">
      <p:cViewPr varScale="1">
        <p:scale>
          <a:sx n="64" d="100"/>
          <a:sy n="64" d="100"/>
        </p:scale>
        <p:origin x="672"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C8F7F9-ED34-9B4A-B68D-E1E108D0D330}" type="doc">
      <dgm:prSet loTypeId="urn:microsoft.com/office/officeart/2005/8/layout/chevron2" loCatId="" qsTypeId="urn:microsoft.com/office/officeart/2005/8/quickstyle/simple4" qsCatId="simple" csTypeId="urn:microsoft.com/office/officeart/2005/8/colors/accent1_2" csCatId="accent1" phldr="1"/>
      <dgm:spPr/>
      <dgm:t>
        <a:bodyPr/>
        <a:lstStyle/>
        <a:p>
          <a:endParaRPr lang="en-US"/>
        </a:p>
      </dgm:t>
    </dgm:pt>
    <dgm:pt modelId="{697199C1-1998-4E46-8312-E01F1D3F7112}">
      <dgm:prSet phldrT="[Text]"/>
      <dgm:spPr/>
      <dgm:t>
        <a:bodyPr/>
        <a:lstStyle/>
        <a:p>
          <a:r>
            <a:rPr lang="en-US" dirty="0"/>
            <a:t>2013</a:t>
          </a:r>
        </a:p>
      </dgm:t>
    </dgm:pt>
    <dgm:pt modelId="{F4C07A67-D383-9041-8D89-1933D0D0E3DF}" type="parTrans" cxnId="{44617AF9-AD6E-9844-A7D9-A60864FBC291}">
      <dgm:prSet/>
      <dgm:spPr/>
      <dgm:t>
        <a:bodyPr/>
        <a:lstStyle/>
        <a:p>
          <a:endParaRPr lang="en-US"/>
        </a:p>
      </dgm:t>
    </dgm:pt>
    <dgm:pt modelId="{381E59C6-1F9D-9A4A-B159-F9B3EAD1FAEB}" type="sibTrans" cxnId="{44617AF9-AD6E-9844-A7D9-A60864FBC291}">
      <dgm:prSet/>
      <dgm:spPr/>
      <dgm:t>
        <a:bodyPr/>
        <a:lstStyle/>
        <a:p>
          <a:endParaRPr lang="en-US"/>
        </a:p>
      </dgm:t>
    </dgm:pt>
    <dgm:pt modelId="{B96DD8E6-5F5B-994D-A57F-D38CC67F58C8}">
      <dgm:prSet phldrT="[Text]" custT="1"/>
      <dgm:spPr/>
      <dgm:t>
        <a:bodyPr/>
        <a:lstStyle/>
        <a:p>
          <a:r>
            <a:rPr lang="en-US" sz="1600" dirty="0"/>
            <a:t>SOM-9 in Manila discussed on the process of application for Brunei Darussalam as a new member state of CTI-CFF</a:t>
          </a:r>
        </a:p>
      </dgm:t>
    </dgm:pt>
    <dgm:pt modelId="{FB067407-EC74-A54C-9137-6F63375D2D9F}" type="parTrans" cxnId="{53F6DF25-ED2A-A740-8AB2-3A856C823788}">
      <dgm:prSet/>
      <dgm:spPr/>
      <dgm:t>
        <a:bodyPr/>
        <a:lstStyle/>
        <a:p>
          <a:endParaRPr lang="en-US"/>
        </a:p>
      </dgm:t>
    </dgm:pt>
    <dgm:pt modelId="{1312BDC3-464B-9742-883C-2144F69FAB33}" type="sibTrans" cxnId="{53F6DF25-ED2A-A740-8AB2-3A856C823788}">
      <dgm:prSet/>
      <dgm:spPr/>
      <dgm:t>
        <a:bodyPr/>
        <a:lstStyle/>
        <a:p>
          <a:endParaRPr lang="en-US"/>
        </a:p>
      </dgm:t>
    </dgm:pt>
    <dgm:pt modelId="{DB7FA998-A982-794C-81B9-A1F5F2DEBBFE}">
      <dgm:prSet phldrT="[Text]"/>
      <dgm:spPr/>
      <dgm:t>
        <a:bodyPr/>
        <a:lstStyle/>
        <a:p>
          <a:r>
            <a:rPr lang="en-US" dirty="0"/>
            <a:t>2014</a:t>
          </a:r>
        </a:p>
      </dgm:t>
    </dgm:pt>
    <dgm:pt modelId="{220FBA4E-5ABF-0345-ABBB-F16092002424}" type="parTrans" cxnId="{424AD20F-73D3-2E47-90C0-B4D41B2C9726}">
      <dgm:prSet/>
      <dgm:spPr/>
      <dgm:t>
        <a:bodyPr/>
        <a:lstStyle/>
        <a:p>
          <a:endParaRPr lang="en-US"/>
        </a:p>
      </dgm:t>
    </dgm:pt>
    <dgm:pt modelId="{A14A51A1-4552-FB4E-A334-33CA52F3DF84}" type="sibTrans" cxnId="{424AD20F-73D3-2E47-90C0-B4D41B2C9726}">
      <dgm:prSet/>
      <dgm:spPr/>
      <dgm:t>
        <a:bodyPr/>
        <a:lstStyle/>
        <a:p>
          <a:endParaRPr lang="en-US"/>
        </a:p>
      </dgm:t>
    </dgm:pt>
    <dgm:pt modelId="{F3F9ABCD-81B1-8F4F-A166-C004974F0058}">
      <dgm:prSet phldrT="[Text]" custT="1"/>
      <dgm:spPr/>
      <dgm:t>
        <a:bodyPr/>
        <a:lstStyle/>
        <a:p>
          <a:pPr algn="just"/>
          <a:r>
            <a:rPr lang="en-US" sz="1600" dirty="0"/>
            <a:t>S-SOM in Manado agreed that Brunei Darussalam be granted the status as an Observer</a:t>
          </a:r>
        </a:p>
      </dgm:t>
    </dgm:pt>
    <dgm:pt modelId="{A4C339C1-2D79-4F47-A4E3-1F4E4AE58C43}" type="parTrans" cxnId="{9D0390E2-C67D-5E4D-8A28-31805F766C5E}">
      <dgm:prSet/>
      <dgm:spPr/>
      <dgm:t>
        <a:bodyPr/>
        <a:lstStyle/>
        <a:p>
          <a:endParaRPr lang="en-US"/>
        </a:p>
      </dgm:t>
    </dgm:pt>
    <dgm:pt modelId="{11D708B3-2A71-964B-8726-9B790F5E9437}" type="sibTrans" cxnId="{9D0390E2-C67D-5E4D-8A28-31805F766C5E}">
      <dgm:prSet/>
      <dgm:spPr/>
      <dgm:t>
        <a:bodyPr/>
        <a:lstStyle/>
        <a:p>
          <a:endParaRPr lang="en-US"/>
        </a:p>
      </dgm:t>
    </dgm:pt>
    <dgm:pt modelId="{B28CE6AF-4300-9046-A943-AD432C50107D}">
      <dgm:prSet phldrT="[Text]"/>
      <dgm:spPr/>
      <dgm:t>
        <a:bodyPr/>
        <a:lstStyle/>
        <a:p>
          <a:r>
            <a:rPr lang="en-US" dirty="0"/>
            <a:t>2015</a:t>
          </a:r>
        </a:p>
      </dgm:t>
    </dgm:pt>
    <dgm:pt modelId="{D77FA9BF-B577-4F4F-BBEB-1FF068D53B89}" type="parTrans" cxnId="{1B9FF992-4612-7A4F-B4DB-DD14D1565AC0}">
      <dgm:prSet/>
      <dgm:spPr/>
      <dgm:t>
        <a:bodyPr/>
        <a:lstStyle/>
        <a:p>
          <a:endParaRPr lang="en-US"/>
        </a:p>
      </dgm:t>
    </dgm:pt>
    <dgm:pt modelId="{6F415559-F5D8-1445-883F-EABC401EFEC0}" type="sibTrans" cxnId="{1B9FF992-4612-7A4F-B4DB-DD14D1565AC0}">
      <dgm:prSet/>
      <dgm:spPr/>
      <dgm:t>
        <a:bodyPr/>
        <a:lstStyle/>
        <a:p>
          <a:endParaRPr lang="en-US"/>
        </a:p>
      </dgm:t>
    </dgm:pt>
    <dgm:pt modelId="{787DB3E7-644F-9246-A266-3920CA19E30F}">
      <dgm:prSet phldrT="[Text]" custT="1"/>
      <dgm:spPr/>
      <dgm:t>
        <a:bodyPr/>
        <a:lstStyle/>
        <a:p>
          <a:pPr algn="just"/>
          <a:r>
            <a:rPr lang="en-US" sz="1600" dirty="0">
              <a:solidFill>
                <a:schemeClr val="tx1"/>
              </a:solidFill>
            </a:rPr>
            <a:t>Brunei Darussalam had submitted the application letter along with its statement of commitment addressed to Chair of CTI COM</a:t>
          </a:r>
        </a:p>
      </dgm:t>
    </dgm:pt>
    <dgm:pt modelId="{F01A2825-9529-4649-9978-30D94A64E18C}" type="parTrans" cxnId="{5C1435FF-583C-D14E-A010-73F624036452}">
      <dgm:prSet/>
      <dgm:spPr/>
      <dgm:t>
        <a:bodyPr/>
        <a:lstStyle/>
        <a:p>
          <a:endParaRPr lang="en-US"/>
        </a:p>
      </dgm:t>
    </dgm:pt>
    <dgm:pt modelId="{7A4D6AE1-2AEA-9046-AD94-CF88E48DC897}" type="sibTrans" cxnId="{5C1435FF-583C-D14E-A010-73F624036452}">
      <dgm:prSet/>
      <dgm:spPr/>
      <dgm:t>
        <a:bodyPr/>
        <a:lstStyle/>
        <a:p>
          <a:endParaRPr lang="en-US"/>
        </a:p>
      </dgm:t>
    </dgm:pt>
    <dgm:pt modelId="{FB81B2ED-D768-C940-8C47-CB43D29E14F7}">
      <dgm:prSet custT="1"/>
      <dgm:spPr/>
      <dgm:t>
        <a:bodyPr/>
        <a:lstStyle/>
        <a:p>
          <a:pPr algn="just"/>
          <a:r>
            <a:rPr lang="en-US" sz="1600" dirty="0"/>
            <a:t>SOM-10 in </a:t>
          </a:r>
          <a:r>
            <a:rPr lang="en-US" sz="1600" dirty="0" err="1"/>
            <a:t>Dili</a:t>
          </a:r>
          <a:r>
            <a:rPr lang="en-US" sz="1600" dirty="0"/>
            <a:t> acknowledged the progress made by Brunei Darussalam to comply with the requirements based on Rule 21 </a:t>
          </a:r>
          <a:r>
            <a:rPr lang="en-US" sz="1600" dirty="0" err="1"/>
            <a:t>RoP</a:t>
          </a:r>
          <a:endParaRPr lang="en-US" sz="1600" dirty="0"/>
        </a:p>
      </dgm:t>
    </dgm:pt>
    <dgm:pt modelId="{7AD95F5D-1CEC-4E40-8950-DD9182169B5F}" type="parTrans" cxnId="{F046880A-A478-D542-85D3-E09E8581667C}">
      <dgm:prSet/>
      <dgm:spPr/>
      <dgm:t>
        <a:bodyPr/>
        <a:lstStyle/>
        <a:p>
          <a:endParaRPr lang="en-US"/>
        </a:p>
      </dgm:t>
    </dgm:pt>
    <dgm:pt modelId="{35E2FD93-B60E-A743-A053-B761595C0770}" type="sibTrans" cxnId="{F046880A-A478-D542-85D3-E09E8581667C}">
      <dgm:prSet/>
      <dgm:spPr/>
      <dgm:t>
        <a:bodyPr/>
        <a:lstStyle/>
        <a:p>
          <a:endParaRPr lang="en-US"/>
        </a:p>
      </dgm:t>
    </dgm:pt>
    <dgm:pt modelId="{40E766A1-07ED-DF4F-9BF3-E07F50108438}">
      <dgm:prSet custT="1"/>
      <dgm:spPr/>
      <dgm:t>
        <a:bodyPr/>
        <a:lstStyle/>
        <a:p>
          <a:pPr algn="just"/>
          <a:r>
            <a:rPr lang="en-US" sz="1600" dirty="0">
              <a:solidFill>
                <a:schemeClr val="tx1"/>
              </a:solidFill>
            </a:rPr>
            <a:t>No objection raised by CT6 on the proposal to accept Brunei Darussalam as new member state of CTI-CFF</a:t>
          </a:r>
        </a:p>
      </dgm:t>
    </dgm:pt>
    <dgm:pt modelId="{2317302A-64CD-E548-A6AA-92990EDC79C1}" type="parTrans" cxnId="{01420313-D39A-F74F-A6D1-62AE69585871}">
      <dgm:prSet/>
      <dgm:spPr/>
      <dgm:t>
        <a:bodyPr/>
        <a:lstStyle/>
        <a:p>
          <a:endParaRPr lang="en-US"/>
        </a:p>
      </dgm:t>
    </dgm:pt>
    <dgm:pt modelId="{922AED0F-8A9E-5E4F-9E8F-E9383D5791B8}" type="sibTrans" cxnId="{01420313-D39A-F74F-A6D1-62AE69585871}">
      <dgm:prSet/>
      <dgm:spPr/>
      <dgm:t>
        <a:bodyPr/>
        <a:lstStyle/>
        <a:p>
          <a:endParaRPr lang="en-US"/>
        </a:p>
      </dgm:t>
    </dgm:pt>
    <dgm:pt modelId="{6BC553EB-7B89-BE4A-8FB7-BEA7DB110778}">
      <dgm:prSet custT="1"/>
      <dgm:spPr/>
      <dgm:t>
        <a:bodyPr/>
        <a:lstStyle/>
        <a:p>
          <a:pPr algn="just"/>
          <a:r>
            <a:rPr lang="en-US" sz="1600" dirty="0">
              <a:solidFill>
                <a:schemeClr val="tx1"/>
              </a:solidFill>
            </a:rPr>
            <a:t>SOM-11 in Manado endorsed Brunei Darussalam as a new member state of CTI-CFF as a subject to the submission of the Head of State’s adoption to the CTI Leaders’ Declaration on CTI-CFF; and submission of the instrument of accession to the Agreement on the establishment of CTI-CFF Regional Secretariat</a:t>
          </a:r>
        </a:p>
      </dgm:t>
    </dgm:pt>
    <dgm:pt modelId="{879F95AF-0D95-AA45-A5A2-B1435D039E41}" type="parTrans" cxnId="{3D382E4F-2658-0A49-9079-4E6ADC69C8FE}">
      <dgm:prSet/>
      <dgm:spPr/>
      <dgm:t>
        <a:bodyPr/>
        <a:lstStyle/>
        <a:p>
          <a:endParaRPr lang="en-US"/>
        </a:p>
      </dgm:t>
    </dgm:pt>
    <dgm:pt modelId="{83FD9BD3-358E-E742-B63C-6A4C698FE97D}" type="sibTrans" cxnId="{3D382E4F-2658-0A49-9079-4E6ADC69C8FE}">
      <dgm:prSet/>
      <dgm:spPr/>
      <dgm:t>
        <a:bodyPr/>
        <a:lstStyle/>
        <a:p>
          <a:endParaRPr lang="en-US"/>
        </a:p>
      </dgm:t>
    </dgm:pt>
    <dgm:pt modelId="{FF66E11B-8C8C-DF49-9A3F-03EB457BC48B}" type="pres">
      <dgm:prSet presAssocID="{2BC8F7F9-ED34-9B4A-B68D-E1E108D0D330}" presName="linearFlow" presStyleCnt="0">
        <dgm:presLayoutVars>
          <dgm:dir/>
          <dgm:animLvl val="lvl"/>
          <dgm:resizeHandles val="exact"/>
        </dgm:presLayoutVars>
      </dgm:prSet>
      <dgm:spPr/>
    </dgm:pt>
    <dgm:pt modelId="{AF0A984B-6E59-3A46-8C35-2B11596FE086}" type="pres">
      <dgm:prSet presAssocID="{697199C1-1998-4E46-8312-E01F1D3F7112}" presName="composite" presStyleCnt="0"/>
      <dgm:spPr/>
    </dgm:pt>
    <dgm:pt modelId="{AE3C96E1-398C-0E4C-9436-5302583D25F5}" type="pres">
      <dgm:prSet presAssocID="{697199C1-1998-4E46-8312-E01F1D3F7112}" presName="parentText" presStyleLbl="alignNode1" presStyleIdx="0" presStyleCnt="3">
        <dgm:presLayoutVars>
          <dgm:chMax val="1"/>
          <dgm:bulletEnabled val="1"/>
        </dgm:presLayoutVars>
      </dgm:prSet>
      <dgm:spPr/>
    </dgm:pt>
    <dgm:pt modelId="{562C9488-AAAB-654F-B3CE-890B5690924F}" type="pres">
      <dgm:prSet presAssocID="{697199C1-1998-4E46-8312-E01F1D3F7112}" presName="descendantText" presStyleLbl="alignAcc1" presStyleIdx="0" presStyleCnt="3">
        <dgm:presLayoutVars>
          <dgm:bulletEnabled val="1"/>
        </dgm:presLayoutVars>
      </dgm:prSet>
      <dgm:spPr/>
    </dgm:pt>
    <dgm:pt modelId="{0223307C-75FC-804B-A7C5-403B8E41140F}" type="pres">
      <dgm:prSet presAssocID="{381E59C6-1F9D-9A4A-B159-F9B3EAD1FAEB}" presName="sp" presStyleCnt="0"/>
      <dgm:spPr/>
    </dgm:pt>
    <dgm:pt modelId="{9D402E31-09FB-4D41-A1BE-F818B9DA5D3E}" type="pres">
      <dgm:prSet presAssocID="{DB7FA998-A982-794C-81B9-A1F5F2DEBBFE}" presName="composite" presStyleCnt="0"/>
      <dgm:spPr/>
    </dgm:pt>
    <dgm:pt modelId="{CE688849-9379-E942-AC86-FBE79AD800E4}" type="pres">
      <dgm:prSet presAssocID="{DB7FA998-A982-794C-81B9-A1F5F2DEBBFE}" presName="parentText" presStyleLbl="alignNode1" presStyleIdx="1" presStyleCnt="3">
        <dgm:presLayoutVars>
          <dgm:chMax val="1"/>
          <dgm:bulletEnabled val="1"/>
        </dgm:presLayoutVars>
      </dgm:prSet>
      <dgm:spPr/>
    </dgm:pt>
    <dgm:pt modelId="{3CBD6153-B01D-3741-992A-09817BEB5D88}" type="pres">
      <dgm:prSet presAssocID="{DB7FA998-A982-794C-81B9-A1F5F2DEBBFE}" presName="descendantText" presStyleLbl="alignAcc1" presStyleIdx="1" presStyleCnt="3">
        <dgm:presLayoutVars>
          <dgm:bulletEnabled val="1"/>
        </dgm:presLayoutVars>
      </dgm:prSet>
      <dgm:spPr/>
    </dgm:pt>
    <dgm:pt modelId="{C51516C1-5AB2-914D-B7F9-E395D5E35FBE}" type="pres">
      <dgm:prSet presAssocID="{A14A51A1-4552-FB4E-A334-33CA52F3DF84}" presName="sp" presStyleCnt="0"/>
      <dgm:spPr/>
    </dgm:pt>
    <dgm:pt modelId="{F7C18CDC-F970-FB4D-AEA1-1E27A3AAD964}" type="pres">
      <dgm:prSet presAssocID="{B28CE6AF-4300-9046-A943-AD432C50107D}" presName="composite" presStyleCnt="0"/>
      <dgm:spPr/>
    </dgm:pt>
    <dgm:pt modelId="{589A9799-24FD-7740-B2FF-7DE6436367C6}" type="pres">
      <dgm:prSet presAssocID="{B28CE6AF-4300-9046-A943-AD432C50107D}" presName="parentText" presStyleLbl="alignNode1" presStyleIdx="2" presStyleCnt="3">
        <dgm:presLayoutVars>
          <dgm:chMax val="1"/>
          <dgm:bulletEnabled val="1"/>
        </dgm:presLayoutVars>
      </dgm:prSet>
      <dgm:spPr/>
    </dgm:pt>
    <dgm:pt modelId="{DD51B69D-5A3F-A943-8858-96C9E7EBED8C}" type="pres">
      <dgm:prSet presAssocID="{B28CE6AF-4300-9046-A943-AD432C50107D}" presName="descendantText" presStyleLbl="alignAcc1" presStyleIdx="2" presStyleCnt="3" custScaleY="162243" custLinFactNeighborX="135" custLinFactNeighborY="24931">
        <dgm:presLayoutVars>
          <dgm:bulletEnabled val="1"/>
        </dgm:presLayoutVars>
      </dgm:prSet>
      <dgm:spPr/>
    </dgm:pt>
  </dgm:ptLst>
  <dgm:cxnLst>
    <dgm:cxn modelId="{56FFA687-BAA2-564E-A082-9C9BC5C2FB7E}" type="presOf" srcId="{B28CE6AF-4300-9046-A943-AD432C50107D}" destId="{589A9799-24FD-7740-B2FF-7DE6436367C6}" srcOrd="0" destOrd="0" presId="urn:microsoft.com/office/officeart/2005/8/layout/chevron2"/>
    <dgm:cxn modelId="{424AD20F-73D3-2E47-90C0-B4D41B2C9726}" srcId="{2BC8F7F9-ED34-9B4A-B68D-E1E108D0D330}" destId="{DB7FA998-A982-794C-81B9-A1F5F2DEBBFE}" srcOrd="1" destOrd="0" parTransId="{220FBA4E-5ABF-0345-ABBB-F16092002424}" sibTransId="{A14A51A1-4552-FB4E-A334-33CA52F3DF84}"/>
    <dgm:cxn modelId="{5C1435FF-583C-D14E-A010-73F624036452}" srcId="{B28CE6AF-4300-9046-A943-AD432C50107D}" destId="{787DB3E7-644F-9246-A266-3920CA19E30F}" srcOrd="0" destOrd="0" parTransId="{F01A2825-9529-4649-9978-30D94A64E18C}" sibTransId="{7A4D6AE1-2AEA-9046-AD94-CF88E48DC897}"/>
    <dgm:cxn modelId="{563A098D-46BE-9144-9382-8F4FE035B425}" type="presOf" srcId="{6BC553EB-7B89-BE4A-8FB7-BEA7DB110778}" destId="{DD51B69D-5A3F-A943-8858-96C9E7EBED8C}" srcOrd="0" destOrd="2" presId="urn:microsoft.com/office/officeart/2005/8/layout/chevron2"/>
    <dgm:cxn modelId="{01420313-D39A-F74F-A6D1-62AE69585871}" srcId="{B28CE6AF-4300-9046-A943-AD432C50107D}" destId="{40E766A1-07ED-DF4F-9BF3-E07F50108438}" srcOrd="1" destOrd="0" parTransId="{2317302A-64CD-E548-A6AA-92990EDC79C1}" sibTransId="{922AED0F-8A9E-5E4F-9E8F-E9383D5791B8}"/>
    <dgm:cxn modelId="{B33DDB2F-A9EC-FF4D-9B95-EE5295620744}" type="presOf" srcId="{2BC8F7F9-ED34-9B4A-B68D-E1E108D0D330}" destId="{FF66E11B-8C8C-DF49-9A3F-03EB457BC48B}" srcOrd="0" destOrd="0" presId="urn:microsoft.com/office/officeart/2005/8/layout/chevron2"/>
    <dgm:cxn modelId="{F872D272-9DEA-FC46-A6BF-5E0734FEB5E6}" type="presOf" srcId="{B96DD8E6-5F5B-994D-A57F-D38CC67F58C8}" destId="{562C9488-AAAB-654F-B3CE-890B5690924F}" srcOrd="0" destOrd="0" presId="urn:microsoft.com/office/officeart/2005/8/layout/chevron2"/>
    <dgm:cxn modelId="{F40D27E7-4532-0548-867E-F36CDEC10DDA}" type="presOf" srcId="{F3F9ABCD-81B1-8F4F-A166-C004974F0058}" destId="{3CBD6153-B01D-3741-992A-09817BEB5D88}" srcOrd="0" destOrd="0" presId="urn:microsoft.com/office/officeart/2005/8/layout/chevron2"/>
    <dgm:cxn modelId="{3F80741C-A1B3-024A-9207-AA8E394DEA95}" type="presOf" srcId="{DB7FA998-A982-794C-81B9-A1F5F2DEBBFE}" destId="{CE688849-9379-E942-AC86-FBE79AD800E4}" srcOrd="0" destOrd="0" presId="urn:microsoft.com/office/officeart/2005/8/layout/chevron2"/>
    <dgm:cxn modelId="{44617AF9-AD6E-9844-A7D9-A60864FBC291}" srcId="{2BC8F7F9-ED34-9B4A-B68D-E1E108D0D330}" destId="{697199C1-1998-4E46-8312-E01F1D3F7112}" srcOrd="0" destOrd="0" parTransId="{F4C07A67-D383-9041-8D89-1933D0D0E3DF}" sibTransId="{381E59C6-1F9D-9A4A-B159-F9B3EAD1FAEB}"/>
    <dgm:cxn modelId="{3D382E4F-2658-0A49-9079-4E6ADC69C8FE}" srcId="{B28CE6AF-4300-9046-A943-AD432C50107D}" destId="{6BC553EB-7B89-BE4A-8FB7-BEA7DB110778}" srcOrd="2" destOrd="0" parTransId="{879F95AF-0D95-AA45-A5A2-B1435D039E41}" sibTransId="{83FD9BD3-358E-E742-B63C-6A4C698FE97D}"/>
    <dgm:cxn modelId="{FAA8ED6B-779C-6140-9DF8-C286C5ADE468}" type="presOf" srcId="{697199C1-1998-4E46-8312-E01F1D3F7112}" destId="{AE3C96E1-398C-0E4C-9436-5302583D25F5}" srcOrd="0" destOrd="0" presId="urn:microsoft.com/office/officeart/2005/8/layout/chevron2"/>
    <dgm:cxn modelId="{1B9FF992-4612-7A4F-B4DB-DD14D1565AC0}" srcId="{2BC8F7F9-ED34-9B4A-B68D-E1E108D0D330}" destId="{B28CE6AF-4300-9046-A943-AD432C50107D}" srcOrd="2" destOrd="0" parTransId="{D77FA9BF-B577-4F4F-BBEB-1FF068D53B89}" sibTransId="{6F415559-F5D8-1445-883F-EABC401EFEC0}"/>
    <dgm:cxn modelId="{9D0390E2-C67D-5E4D-8A28-31805F766C5E}" srcId="{DB7FA998-A982-794C-81B9-A1F5F2DEBBFE}" destId="{F3F9ABCD-81B1-8F4F-A166-C004974F0058}" srcOrd="0" destOrd="0" parTransId="{A4C339C1-2D79-4F47-A4E3-1F4E4AE58C43}" sibTransId="{11D708B3-2A71-964B-8726-9B790F5E9437}"/>
    <dgm:cxn modelId="{EE084799-9CFB-8748-9755-2D9589070227}" type="presOf" srcId="{787DB3E7-644F-9246-A266-3920CA19E30F}" destId="{DD51B69D-5A3F-A943-8858-96C9E7EBED8C}" srcOrd="0" destOrd="0" presId="urn:microsoft.com/office/officeart/2005/8/layout/chevron2"/>
    <dgm:cxn modelId="{6B2BE3E0-BBE8-6840-AF6D-BD7FE1950DE0}" type="presOf" srcId="{FB81B2ED-D768-C940-8C47-CB43D29E14F7}" destId="{3CBD6153-B01D-3741-992A-09817BEB5D88}" srcOrd="0" destOrd="1" presId="urn:microsoft.com/office/officeart/2005/8/layout/chevron2"/>
    <dgm:cxn modelId="{B0726E82-7104-6648-9156-078DDD06BFE8}" type="presOf" srcId="{40E766A1-07ED-DF4F-9BF3-E07F50108438}" destId="{DD51B69D-5A3F-A943-8858-96C9E7EBED8C}" srcOrd="0" destOrd="1" presId="urn:microsoft.com/office/officeart/2005/8/layout/chevron2"/>
    <dgm:cxn modelId="{F046880A-A478-D542-85D3-E09E8581667C}" srcId="{DB7FA998-A982-794C-81B9-A1F5F2DEBBFE}" destId="{FB81B2ED-D768-C940-8C47-CB43D29E14F7}" srcOrd="1" destOrd="0" parTransId="{7AD95F5D-1CEC-4E40-8950-DD9182169B5F}" sibTransId="{35E2FD93-B60E-A743-A053-B761595C0770}"/>
    <dgm:cxn modelId="{53F6DF25-ED2A-A740-8AB2-3A856C823788}" srcId="{697199C1-1998-4E46-8312-E01F1D3F7112}" destId="{B96DD8E6-5F5B-994D-A57F-D38CC67F58C8}" srcOrd="0" destOrd="0" parTransId="{FB067407-EC74-A54C-9137-6F63375D2D9F}" sibTransId="{1312BDC3-464B-9742-883C-2144F69FAB33}"/>
    <dgm:cxn modelId="{FB931594-F551-9242-8220-1A891A75260E}" type="presParOf" srcId="{FF66E11B-8C8C-DF49-9A3F-03EB457BC48B}" destId="{AF0A984B-6E59-3A46-8C35-2B11596FE086}" srcOrd="0" destOrd="0" presId="urn:microsoft.com/office/officeart/2005/8/layout/chevron2"/>
    <dgm:cxn modelId="{26D0CA6B-7FC6-A847-8BCB-E5B8D7C9B2BC}" type="presParOf" srcId="{AF0A984B-6E59-3A46-8C35-2B11596FE086}" destId="{AE3C96E1-398C-0E4C-9436-5302583D25F5}" srcOrd="0" destOrd="0" presId="urn:microsoft.com/office/officeart/2005/8/layout/chevron2"/>
    <dgm:cxn modelId="{F7D25808-232A-4248-9085-CCFE16FA1BCE}" type="presParOf" srcId="{AF0A984B-6E59-3A46-8C35-2B11596FE086}" destId="{562C9488-AAAB-654F-B3CE-890B5690924F}" srcOrd="1" destOrd="0" presId="urn:microsoft.com/office/officeart/2005/8/layout/chevron2"/>
    <dgm:cxn modelId="{0C816791-9074-294C-9651-4B3D4CFD0213}" type="presParOf" srcId="{FF66E11B-8C8C-DF49-9A3F-03EB457BC48B}" destId="{0223307C-75FC-804B-A7C5-403B8E41140F}" srcOrd="1" destOrd="0" presId="urn:microsoft.com/office/officeart/2005/8/layout/chevron2"/>
    <dgm:cxn modelId="{968DFFDC-77BE-5B49-A92F-C095AC1905B6}" type="presParOf" srcId="{FF66E11B-8C8C-DF49-9A3F-03EB457BC48B}" destId="{9D402E31-09FB-4D41-A1BE-F818B9DA5D3E}" srcOrd="2" destOrd="0" presId="urn:microsoft.com/office/officeart/2005/8/layout/chevron2"/>
    <dgm:cxn modelId="{3439BE5D-7A78-494D-83EE-B2E081A14957}" type="presParOf" srcId="{9D402E31-09FB-4D41-A1BE-F818B9DA5D3E}" destId="{CE688849-9379-E942-AC86-FBE79AD800E4}" srcOrd="0" destOrd="0" presId="urn:microsoft.com/office/officeart/2005/8/layout/chevron2"/>
    <dgm:cxn modelId="{57A47D16-AE56-8341-ABC1-323002584FF2}" type="presParOf" srcId="{9D402E31-09FB-4D41-A1BE-F818B9DA5D3E}" destId="{3CBD6153-B01D-3741-992A-09817BEB5D88}" srcOrd="1" destOrd="0" presId="urn:microsoft.com/office/officeart/2005/8/layout/chevron2"/>
    <dgm:cxn modelId="{320CA04C-9364-2643-AC7E-6C067EF7719F}" type="presParOf" srcId="{FF66E11B-8C8C-DF49-9A3F-03EB457BC48B}" destId="{C51516C1-5AB2-914D-B7F9-E395D5E35FBE}" srcOrd="3" destOrd="0" presId="urn:microsoft.com/office/officeart/2005/8/layout/chevron2"/>
    <dgm:cxn modelId="{B60BFC4E-4A1C-2E44-8378-B84480E4288C}" type="presParOf" srcId="{FF66E11B-8C8C-DF49-9A3F-03EB457BC48B}" destId="{F7C18CDC-F970-FB4D-AEA1-1E27A3AAD964}" srcOrd="4" destOrd="0" presId="urn:microsoft.com/office/officeart/2005/8/layout/chevron2"/>
    <dgm:cxn modelId="{44207EB1-50E8-F640-90D4-4506A06DB783}" type="presParOf" srcId="{F7C18CDC-F970-FB4D-AEA1-1E27A3AAD964}" destId="{589A9799-24FD-7740-B2FF-7DE6436367C6}" srcOrd="0" destOrd="0" presId="urn:microsoft.com/office/officeart/2005/8/layout/chevron2"/>
    <dgm:cxn modelId="{961DCB5D-8872-6D41-A609-F3C1C55202F0}" type="presParOf" srcId="{F7C18CDC-F970-FB4D-AEA1-1E27A3AAD964}" destId="{DD51B69D-5A3F-A943-8858-96C9E7EBED8C}"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24111A-AC28-104D-A59A-D1E23D9976F7}" type="doc">
      <dgm:prSet loTypeId="urn:microsoft.com/office/officeart/2005/8/layout/equation2" loCatId="" qsTypeId="urn:microsoft.com/office/officeart/2005/8/quickstyle/simple4" qsCatId="simple" csTypeId="urn:microsoft.com/office/officeart/2005/8/colors/accent1_2" csCatId="accent1" phldr="1"/>
      <dgm:spPr/>
    </dgm:pt>
    <dgm:pt modelId="{FE0C6561-ED8F-0746-A416-374BFA8124D9}">
      <dgm:prSet phldrT="[Text]" custT="1"/>
      <dgm:spPr/>
      <dgm:t>
        <a:bodyPr/>
        <a:lstStyle/>
        <a:p>
          <a:r>
            <a:rPr lang="en-US" sz="1800" b="1" dirty="0">
              <a:solidFill>
                <a:schemeClr val="bg1"/>
              </a:solidFill>
            </a:rPr>
            <a:t>Submission of the Head of </a:t>
          </a:r>
          <a:r>
            <a:rPr lang="en-US" sz="1800" b="1" u="none" dirty="0">
              <a:solidFill>
                <a:schemeClr val="bg1"/>
              </a:solidFill>
            </a:rPr>
            <a:t>State’s adoption to the CTI Leaders’ Declaration on CTI-CFF</a:t>
          </a:r>
        </a:p>
      </dgm:t>
    </dgm:pt>
    <dgm:pt modelId="{EA968529-4C0E-CC4C-BA82-C5A8A9C5CF5F}" type="parTrans" cxnId="{3CC93E95-3C0A-BB44-A044-1545FA534C19}">
      <dgm:prSet/>
      <dgm:spPr/>
      <dgm:t>
        <a:bodyPr/>
        <a:lstStyle/>
        <a:p>
          <a:endParaRPr lang="en-US"/>
        </a:p>
      </dgm:t>
    </dgm:pt>
    <dgm:pt modelId="{AAF779DE-1DC7-1246-8AA2-1BA5B230EEB5}" type="sibTrans" cxnId="{3CC93E95-3C0A-BB44-A044-1545FA534C19}">
      <dgm:prSet/>
      <dgm:spPr/>
      <dgm:t>
        <a:bodyPr/>
        <a:lstStyle/>
        <a:p>
          <a:endParaRPr lang="en-US"/>
        </a:p>
      </dgm:t>
    </dgm:pt>
    <dgm:pt modelId="{05369B4C-E035-4844-8605-D891991D59FE}">
      <dgm:prSet phldrT="[Text]" custT="1"/>
      <dgm:spPr/>
      <dgm:t>
        <a:bodyPr/>
        <a:lstStyle/>
        <a:p>
          <a:r>
            <a:rPr lang="en-US" sz="1800" b="1" dirty="0">
              <a:solidFill>
                <a:srgbClr val="FFFFFF"/>
              </a:solidFill>
            </a:rPr>
            <a:t>Submission of the instrument of accession to the Agreement on the establishment of CTI-CFF Regional Secretariat</a:t>
          </a:r>
        </a:p>
      </dgm:t>
    </dgm:pt>
    <dgm:pt modelId="{94F78787-A6C3-E747-858D-66BB89ADC199}" type="parTrans" cxnId="{D109EA3B-1072-4147-8F45-4D1E1D005944}">
      <dgm:prSet/>
      <dgm:spPr/>
      <dgm:t>
        <a:bodyPr/>
        <a:lstStyle/>
        <a:p>
          <a:endParaRPr lang="en-US"/>
        </a:p>
      </dgm:t>
    </dgm:pt>
    <dgm:pt modelId="{0922A65C-3329-874A-A442-439D889AD89D}" type="sibTrans" cxnId="{D109EA3B-1072-4147-8F45-4D1E1D005944}">
      <dgm:prSet/>
      <dgm:spPr/>
      <dgm:t>
        <a:bodyPr/>
        <a:lstStyle/>
        <a:p>
          <a:endParaRPr lang="en-US"/>
        </a:p>
      </dgm:t>
    </dgm:pt>
    <dgm:pt modelId="{9E76278E-4846-B047-A781-2C930EEA34EA}">
      <dgm:prSet phldrT="[Text]"/>
      <dgm:spPr/>
      <dgm:t>
        <a:bodyPr/>
        <a:lstStyle/>
        <a:p>
          <a:r>
            <a:rPr lang="en-US" dirty="0"/>
            <a:t>Brunei Darussalam as a new member state of CTI-CFF</a:t>
          </a:r>
        </a:p>
      </dgm:t>
    </dgm:pt>
    <dgm:pt modelId="{D7D93AEA-1E1F-5C4C-A8B1-53698C95C3C7}" type="parTrans" cxnId="{B6F017E1-566F-0847-8D10-3A2C882EB109}">
      <dgm:prSet/>
      <dgm:spPr/>
      <dgm:t>
        <a:bodyPr/>
        <a:lstStyle/>
        <a:p>
          <a:endParaRPr lang="en-US"/>
        </a:p>
      </dgm:t>
    </dgm:pt>
    <dgm:pt modelId="{5E744559-2EF9-7C49-ACBA-8FABD4D412EE}" type="sibTrans" cxnId="{B6F017E1-566F-0847-8D10-3A2C882EB109}">
      <dgm:prSet/>
      <dgm:spPr/>
      <dgm:t>
        <a:bodyPr/>
        <a:lstStyle/>
        <a:p>
          <a:endParaRPr lang="en-US"/>
        </a:p>
      </dgm:t>
    </dgm:pt>
    <dgm:pt modelId="{B2372895-8C9E-E242-88D4-4FC470DD6C5D}" type="pres">
      <dgm:prSet presAssocID="{A424111A-AC28-104D-A59A-D1E23D9976F7}" presName="Name0" presStyleCnt="0">
        <dgm:presLayoutVars>
          <dgm:dir/>
          <dgm:resizeHandles val="exact"/>
        </dgm:presLayoutVars>
      </dgm:prSet>
      <dgm:spPr/>
    </dgm:pt>
    <dgm:pt modelId="{101874DB-3777-4C44-B5B7-1C73325698AF}" type="pres">
      <dgm:prSet presAssocID="{A424111A-AC28-104D-A59A-D1E23D9976F7}" presName="vNodes" presStyleCnt="0"/>
      <dgm:spPr/>
    </dgm:pt>
    <dgm:pt modelId="{1BEE9F2B-7DD2-BA40-B533-9BF29630004D}" type="pres">
      <dgm:prSet presAssocID="{FE0C6561-ED8F-0746-A416-374BFA8124D9}" presName="node" presStyleLbl="node1" presStyleIdx="0" presStyleCnt="3" custScaleX="289769" custScaleY="119427">
        <dgm:presLayoutVars>
          <dgm:bulletEnabled val="1"/>
        </dgm:presLayoutVars>
      </dgm:prSet>
      <dgm:spPr/>
    </dgm:pt>
    <dgm:pt modelId="{070F9C9A-8ABB-444A-933F-E29E50E6ACD1}" type="pres">
      <dgm:prSet presAssocID="{AAF779DE-1DC7-1246-8AA2-1BA5B230EEB5}" presName="spacerT" presStyleCnt="0"/>
      <dgm:spPr/>
    </dgm:pt>
    <dgm:pt modelId="{57E4FFD2-C2FF-514F-947D-8D3F6A824B65}" type="pres">
      <dgm:prSet presAssocID="{AAF779DE-1DC7-1246-8AA2-1BA5B230EEB5}" presName="sibTrans" presStyleLbl="sibTrans2D1" presStyleIdx="0" presStyleCnt="2"/>
      <dgm:spPr/>
    </dgm:pt>
    <dgm:pt modelId="{682374F4-E43C-0E49-8C57-FB683719918F}" type="pres">
      <dgm:prSet presAssocID="{AAF779DE-1DC7-1246-8AA2-1BA5B230EEB5}" presName="spacerB" presStyleCnt="0"/>
      <dgm:spPr/>
    </dgm:pt>
    <dgm:pt modelId="{29C2A112-A6A5-6D40-B8E7-D0D79E80A1B5}" type="pres">
      <dgm:prSet presAssocID="{05369B4C-E035-4844-8605-D891991D59FE}" presName="node" presStyleLbl="node1" presStyleIdx="1" presStyleCnt="3" custScaleX="287608" custScaleY="130142">
        <dgm:presLayoutVars>
          <dgm:bulletEnabled val="1"/>
        </dgm:presLayoutVars>
      </dgm:prSet>
      <dgm:spPr/>
    </dgm:pt>
    <dgm:pt modelId="{B0CBDEDA-6ED8-6A4D-A06B-07F3D0F3DFFE}" type="pres">
      <dgm:prSet presAssocID="{A424111A-AC28-104D-A59A-D1E23D9976F7}" presName="sibTransLast" presStyleLbl="sibTrans2D1" presStyleIdx="1" presStyleCnt="2"/>
      <dgm:spPr/>
    </dgm:pt>
    <dgm:pt modelId="{0F934EA6-4E04-3249-9898-FF3B3C292AA6}" type="pres">
      <dgm:prSet presAssocID="{A424111A-AC28-104D-A59A-D1E23D9976F7}" presName="connectorText" presStyleLbl="sibTrans2D1" presStyleIdx="1" presStyleCnt="2"/>
      <dgm:spPr/>
    </dgm:pt>
    <dgm:pt modelId="{54FD3A59-22C1-3641-9EA6-2A510D7160D7}" type="pres">
      <dgm:prSet presAssocID="{A424111A-AC28-104D-A59A-D1E23D9976F7}" presName="lastNode" presStyleLbl="node1" presStyleIdx="2" presStyleCnt="3" custScaleX="112554" custScaleY="111539" custLinFactNeighborX="66653" custLinFactNeighborY="-1162">
        <dgm:presLayoutVars>
          <dgm:bulletEnabled val="1"/>
        </dgm:presLayoutVars>
      </dgm:prSet>
      <dgm:spPr/>
    </dgm:pt>
  </dgm:ptLst>
  <dgm:cxnLst>
    <dgm:cxn modelId="{622D25A5-8D89-5F4B-8172-B2CEFBB01BDA}" type="presOf" srcId="{AAF779DE-1DC7-1246-8AA2-1BA5B230EEB5}" destId="{57E4FFD2-C2FF-514F-947D-8D3F6A824B65}" srcOrd="0" destOrd="0" presId="urn:microsoft.com/office/officeart/2005/8/layout/equation2"/>
    <dgm:cxn modelId="{3CC93E95-3C0A-BB44-A044-1545FA534C19}" srcId="{A424111A-AC28-104D-A59A-D1E23D9976F7}" destId="{FE0C6561-ED8F-0746-A416-374BFA8124D9}" srcOrd="0" destOrd="0" parTransId="{EA968529-4C0E-CC4C-BA82-C5A8A9C5CF5F}" sibTransId="{AAF779DE-1DC7-1246-8AA2-1BA5B230EEB5}"/>
    <dgm:cxn modelId="{01D0F9C5-B711-1A47-8A30-C2650F10A47F}" type="presOf" srcId="{FE0C6561-ED8F-0746-A416-374BFA8124D9}" destId="{1BEE9F2B-7DD2-BA40-B533-9BF29630004D}" srcOrd="0" destOrd="0" presId="urn:microsoft.com/office/officeart/2005/8/layout/equation2"/>
    <dgm:cxn modelId="{6A352D87-54C3-C34D-8AD4-0A012B862FDD}" type="presOf" srcId="{0922A65C-3329-874A-A442-439D889AD89D}" destId="{B0CBDEDA-6ED8-6A4D-A06B-07F3D0F3DFFE}" srcOrd="0" destOrd="0" presId="urn:microsoft.com/office/officeart/2005/8/layout/equation2"/>
    <dgm:cxn modelId="{D109EA3B-1072-4147-8F45-4D1E1D005944}" srcId="{A424111A-AC28-104D-A59A-D1E23D9976F7}" destId="{05369B4C-E035-4844-8605-D891991D59FE}" srcOrd="1" destOrd="0" parTransId="{94F78787-A6C3-E747-858D-66BB89ADC199}" sibTransId="{0922A65C-3329-874A-A442-439D889AD89D}"/>
    <dgm:cxn modelId="{99FB103E-81F2-FA45-98CD-6502BF4F252B}" type="presOf" srcId="{A424111A-AC28-104D-A59A-D1E23D9976F7}" destId="{B2372895-8C9E-E242-88D4-4FC470DD6C5D}" srcOrd="0" destOrd="0" presId="urn:microsoft.com/office/officeart/2005/8/layout/equation2"/>
    <dgm:cxn modelId="{212D1872-892B-304A-A80C-1346687674EE}" type="presOf" srcId="{05369B4C-E035-4844-8605-D891991D59FE}" destId="{29C2A112-A6A5-6D40-B8E7-D0D79E80A1B5}" srcOrd="0" destOrd="0" presId="urn:microsoft.com/office/officeart/2005/8/layout/equation2"/>
    <dgm:cxn modelId="{B6F017E1-566F-0847-8D10-3A2C882EB109}" srcId="{A424111A-AC28-104D-A59A-D1E23D9976F7}" destId="{9E76278E-4846-B047-A781-2C930EEA34EA}" srcOrd="2" destOrd="0" parTransId="{D7D93AEA-1E1F-5C4C-A8B1-53698C95C3C7}" sibTransId="{5E744559-2EF9-7C49-ACBA-8FABD4D412EE}"/>
    <dgm:cxn modelId="{31DA98A1-11A5-1846-93CF-1C156BC59896}" type="presOf" srcId="{0922A65C-3329-874A-A442-439D889AD89D}" destId="{0F934EA6-4E04-3249-9898-FF3B3C292AA6}" srcOrd="1" destOrd="0" presId="urn:microsoft.com/office/officeart/2005/8/layout/equation2"/>
    <dgm:cxn modelId="{E07FDD81-2128-B947-BD1C-68DC5E6E61F2}" type="presOf" srcId="{9E76278E-4846-B047-A781-2C930EEA34EA}" destId="{54FD3A59-22C1-3641-9EA6-2A510D7160D7}" srcOrd="0" destOrd="0" presId="urn:microsoft.com/office/officeart/2005/8/layout/equation2"/>
    <dgm:cxn modelId="{EA9A6B14-8C6C-3344-8F72-709863CB920F}" type="presParOf" srcId="{B2372895-8C9E-E242-88D4-4FC470DD6C5D}" destId="{101874DB-3777-4C44-B5B7-1C73325698AF}" srcOrd="0" destOrd="0" presId="urn:microsoft.com/office/officeart/2005/8/layout/equation2"/>
    <dgm:cxn modelId="{270837C7-23EF-A648-9F38-1049524BD919}" type="presParOf" srcId="{101874DB-3777-4C44-B5B7-1C73325698AF}" destId="{1BEE9F2B-7DD2-BA40-B533-9BF29630004D}" srcOrd="0" destOrd="0" presId="urn:microsoft.com/office/officeart/2005/8/layout/equation2"/>
    <dgm:cxn modelId="{BB4FBAF1-8113-654F-A84D-F9E67E214E77}" type="presParOf" srcId="{101874DB-3777-4C44-B5B7-1C73325698AF}" destId="{070F9C9A-8ABB-444A-933F-E29E50E6ACD1}" srcOrd="1" destOrd="0" presId="urn:microsoft.com/office/officeart/2005/8/layout/equation2"/>
    <dgm:cxn modelId="{4E3B0AF8-751B-FF45-AD77-668A8347133C}" type="presParOf" srcId="{101874DB-3777-4C44-B5B7-1C73325698AF}" destId="{57E4FFD2-C2FF-514F-947D-8D3F6A824B65}" srcOrd="2" destOrd="0" presId="urn:microsoft.com/office/officeart/2005/8/layout/equation2"/>
    <dgm:cxn modelId="{DC086AE6-BAF8-2240-8129-9BE30A412184}" type="presParOf" srcId="{101874DB-3777-4C44-B5B7-1C73325698AF}" destId="{682374F4-E43C-0E49-8C57-FB683719918F}" srcOrd="3" destOrd="0" presId="urn:microsoft.com/office/officeart/2005/8/layout/equation2"/>
    <dgm:cxn modelId="{6979C71F-97C3-E24E-A152-58B9DF482BB9}" type="presParOf" srcId="{101874DB-3777-4C44-B5B7-1C73325698AF}" destId="{29C2A112-A6A5-6D40-B8E7-D0D79E80A1B5}" srcOrd="4" destOrd="0" presId="urn:microsoft.com/office/officeart/2005/8/layout/equation2"/>
    <dgm:cxn modelId="{94A90F15-A0D3-F34E-9944-032B73F467AF}" type="presParOf" srcId="{B2372895-8C9E-E242-88D4-4FC470DD6C5D}" destId="{B0CBDEDA-6ED8-6A4D-A06B-07F3D0F3DFFE}" srcOrd="1" destOrd="0" presId="urn:microsoft.com/office/officeart/2005/8/layout/equation2"/>
    <dgm:cxn modelId="{39566C8F-3663-9648-A295-F92CFE8FC371}" type="presParOf" srcId="{B0CBDEDA-6ED8-6A4D-A06B-07F3D0F3DFFE}" destId="{0F934EA6-4E04-3249-9898-FF3B3C292AA6}" srcOrd="0" destOrd="0" presId="urn:microsoft.com/office/officeart/2005/8/layout/equation2"/>
    <dgm:cxn modelId="{6DB7DEA9-75DF-154F-93BD-48918EE248C1}" type="presParOf" srcId="{B2372895-8C9E-E242-88D4-4FC470DD6C5D}" destId="{54FD3A59-22C1-3641-9EA6-2A510D7160D7}"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914436-213F-F44A-A406-3DA7E1F3AAB9}" type="doc">
      <dgm:prSet loTypeId="urn:microsoft.com/office/officeart/2005/8/layout/target3" loCatId="" qsTypeId="urn:microsoft.com/office/officeart/2005/8/quickstyle/simple4" qsCatId="simple" csTypeId="urn:microsoft.com/office/officeart/2005/8/colors/accent1_2" csCatId="accent1" phldr="1"/>
      <dgm:spPr/>
      <dgm:t>
        <a:bodyPr/>
        <a:lstStyle/>
        <a:p>
          <a:endParaRPr lang="en-US"/>
        </a:p>
      </dgm:t>
    </dgm:pt>
    <dgm:pt modelId="{F3B40B20-8318-B042-B75A-5FC6B9CF22DA}">
      <dgm:prSet phldrT="[Text]"/>
      <dgm:spPr/>
      <dgm:t>
        <a:bodyPr/>
        <a:lstStyle/>
        <a:p>
          <a:r>
            <a:rPr lang="en-US" dirty="0">
              <a:solidFill>
                <a:srgbClr val="028184"/>
              </a:solidFill>
            </a:rPr>
            <a:t>Courtesy Visit to Brunei Darussalam </a:t>
          </a:r>
        </a:p>
      </dgm:t>
    </dgm:pt>
    <dgm:pt modelId="{BCD47392-920B-CC47-BE6F-6BF4F8B122A3}" type="parTrans" cxnId="{5C7F769F-6CB3-604A-AF61-047769F112BC}">
      <dgm:prSet/>
      <dgm:spPr/>
      <dgm:t>
        <a:bodyPr/>
        <a:lstStyle/>
        <a:p>
          <a:endParaRPr lang="en-US"/>
        </a:p>
      </dgm:t>
    </dgm:pt>
    <dgm:pt modelId="{51E6932C-A4B0-E944-B10E-06A663D15150}" type="sibTrans" cxnId="{5C7F769F-6CB3-604A-AF61-047769F112BC}">
      <dgm:prSet/>
      <dgm:spPr/>
      <dgm:t>
        <a:bodyPr/>
        <a:lstStyle/>
        <a:p>
          <a:endParaRPr lang="en-US"/>
        </a:p>
      </dgm:t>
    </dgm:pt>
    <dgm:pt modelId="{9D0C0A19-54AF-0B46-B760-7CD3C95615A1}">
      <dgm:prSet phldrT="[Text]"/>
      <dgm:spPr/>
      <dgm:t>
        <a:bodyPr/>
        <a:lstStyle/>
        <a:p>
          <a:r>
            <a:rPr lang="en-US" dirty="0"/>
            <a:t>30 April – 1 May 2015</a:t>
          </a:r>
        </a:p>
      </dgm:t>
    </dgm:pt>
    <dgm:pt modelId="{B384E05E-9A4D-EF47-B8D3-41111A09783B}" type="parTrans" cxnId="{26C93567-181E-DC46-820D-CBFF5C83C850}">
      <dgm:prSet/>
      <dgm:spPr/>
      <dgm:t>
        <a:bodyPr/>
        <a:lstStyle/>
        <a:p>
          <a:endParaRPr lang="en-US"/>
        </a:p>
      </dgm:t>
    </dgm:pt>
    <dgm:pt modelId="{746414F3-D6BC-8D4F-9AAD-288283C97429}" type="sibTrans" cxnId="{26C93567-181E-DC46-820D-CBFF5C83C850}">
      <dgm:prSet/>
      <dgm:spPr/>
      <dgm:t>
        <a:bodyPr/>
        <a:lstStyle/>
        <a:p>
          <a:endParaRPr lang="en-US"/>
        </a:p>
      </dgm:t>
    </dgm:pt>
    <dgm:pt modelId="{B032C236-40B0-3B4F-A2EC-97AB0177493E}">
      <dgm:prSet phldrT="[Text]"/>
      <dgm:spPr/>
      <dgm:t>
        <a:bodyPr/>
        <a:lstStyle/>
        <a:p>
          <a:r>
            <a:rPr lang="en-US" dirty="0"/>
            <a:t>Consultation &amp; exchange views with Dept. Fisheries of Ministry of Industry and Primary Resources</a:t>
          </a:r>
        </a:p>
      </dgm:t>
    </dgm:pt>
    <dgm:pt modelId="{8388F6BE-160E-1A45-8631-62D7D82480B9}" type="parTrans" cxnId="{144D573F-2B80-534B-8B11-C60B947CFE53}">
      <dgm:prSet/>
      <dgm:spPr/>
      <dgm:t>
        <a:bodyPr/>
        <a:lstStyle/>
        <a:p>
          <a:endParaRPr lang="en-US"/>
        </a:p>
      </dgm:t>
    </dgm:pt>
    <dgm:pt modelId="{30DADDDD-48D0-2D46-95D6-8C4D75CA3947}" type="sibTrans" cxnId="{144D573F-2B80-534B-8B11-C60B947CFE53}">
      <dgm:prSet/>
      <dgm:spPr/>
      <dgm:t>
        <a:bodyPr/>
        <a:lstStyle/>
        <a:p>
          <a:endParaRPr lang="en-US"/>
        </a:p>
      </dgm:t>
    </dgm:pt>
    <dgm:pt modelId="{2F9263D1-7A86-3E4F-8E9E-D2E006A63D6D}">
      <dgm:prSet phldrT="[Text]"/>
      <dgm:spPr/>
      <dgm:t>
        <a:bodyPr/>
        <a:lstStyle/>
        <a:p>
          <a:r>
            <a:rPr lang="en-US" dirty="0">
              <a:solidFill>
                <a:srgbClr val="028184"/>
              </a:solidFill>
            </a:rPr>
            <a:t>Series of Formal Communication</a:t>
          </a:r>
        </a:p>
      </dgm:t>
    </dgm:pt>
    <dgm:pt modelId="{21906A84-8318-D847-9D83-743EDA65E099}" type="parTrans" cxnId="{1D5E93D0-7879-BD49-AADF-96695C8F4115}">
      <dgm:prSet/>
      <dgm:spPr/>
      <dgm:t>
        <a:bodyPr/>
        <a:lstStyle/>
        <a:p>
          <a:endParaRPr lang="en-US"/>
        </a:p>
      </dgm:t>
    </dgm:pt>
    <dgm:pt modelId="{A5335744-D7D6-D544-9A69-B2ABB1331E62}" type="sibTrans" cxnId="{1D5E93D0-7879-BD49-AADF-96695C8F4115}">
      <dgm:prSet/>
      <dgm:spPr/>
      <dgm:t>
        <a:bodyPr/>
        <a:lstStyle/>
        <a:p>
          <a:endParaRPr lang="en-US"/>
        </a:p>
      </dgm:t>
    </dgm:pt>
    <dgm:pt modelId="{6234D953-764F-944E-9BB1-A71D0897ADF6}">
      <dgm:prSet phldrT="[Text]" custT="1"/>
      <dgm:spPr/>
      <dgm:t>
        <a:bodyPr/>
        <a:lstStyle/>
        <a:p>
          <a:r>
            <a:rPr lang="en-US" sz="1800" dirty="0"/>
            <a:t>COM Chair Letter to Brunei Darussalam &amp; member countries</a:t>
          </a:r>
        </a:p>
      </dgm:t>
    </dgm:pt>
    <dgm:pt modelId="{AED099DB-E360-C547-B9D9-5A4D2DE36244}" type="parTrans" cxnId="{D2B850A3-08E5-4A40-8920-A1FF499DF773}">
      <dgm:prSet/>
      <dgm:spPr/>
      <dgm:t>
        <a:bodyPr/>
        <a:lstStyle/>
        <a:p>
          <a:endParaRPr lang="en-US"/>
        </a:p>
      </dgm:t>
    </dgm:pt>
    <dgm:pt modelId="{C356956B-2783-3E40-9FBB-52FD8979C13F}" type="sibTrans" cxnId="{D2B850A3-08E5-4A40-8920-A1FF499DF773}">
      <dgm:prSet/>
      <dgm:spPr/>
      <dgm:t>
        <a:bodyPr/>
        <a:lstStyle/>
        <a:p>
          <a:endParaRPr lang="en-US"/>
        </a:p>
      </dgm:t>
    </dgm:pt>
    <dgm:pt modelId="{4F495C6B-93E9-EC43-9B60-46F7B17F1C1F}">
      <dgm:prSet phldrT="[Text]"/>
      <dgm:spPr/>
      <dgm:t>
        <a:bodyPr/>
        <a:lstStyle/>
        <a:p>
          <a:r>
            <a:rPr lang="en-US" dirty="0">
              <a:solidFill>
                <a:srgbClr val="028184"/>
              </a:solidFill>
            </a:rPr>
            <a:t>Consultation &amp; Sharing Information</a:t>
          </a:r>
        </a:p>
      </dgm:t>
    </dgm:pt>
    <dgm:pt modelId="{A69A0F53-D2FB-014A-AD95-CB29D695FA5F}" type="parTrans" cxnId="{42E53D11-6915-1C40-8FB5-16F858232095}">
      <dgm:prSet/>
      <dgm:spPr/>
      <dgm:t>
        <a:bodyPr/>
        <a:lstStyle/>
        <a:p>
          <a:endParaRPr lang="en-US"/>
        </a:p>
      </dgm:t>
    </dgm:pt>
    <dgm:pt modelId="{5B9B3A47-9529-A94B-A829-2CCFCB896D5F}" type="sibTrans" cxnId="{42E53D11-6915-1C40-8FB5-16F858232095}">
      <dgm:prSet/>
      <dgm:spPr/>
      <dgm:t>
        <a:bodyPr/>
        <a:lstStyle/>
        <a:p>
          <a:endParaRPr lang="en-US"/>
        </a:p>
      </dgm:t>
    </dgm:pt>
    <dgm:pt modelId="{747D21AA-F68B-4949-B4FE-2AE67FE5364F}">
      <dgm:prSet phldrT="[Text]"/>
      <dgm:spPr/>
      <dgm:t>
        <a:bodyPr/>
        <a:lstStyle/>
        <a:p>
          <a:pPr algn="l"/>
          <a:r>
            <a:rPr lang="en-US" dirty="0"/>
            <a:t>Occurred between staff of RS and Ministry of Primary Resources and Tourism</a:t>
          </a:r>
        </a:p>
      </dgm:t>
    </dgm:pt>
    <dgm:pt modelId="{6CBF77AF-5076-3744-898A-3641526D5E7D}" type="parTrans" cxnId="{F8CF971D-F85C-F44F-8843-E841AD5AB00A}">
      <dgm:prSet/>
      <dgm:spPr/>
      <dgm:t>
        <a:bodyPr/>
        <a:lstStyle/>
        <a:p>
          <a:endParaRPr lang="en-US"/>
        </a:p>
      </dgm:t>
    </dgm:pt>
    <dgm:pt modelId="{53EF1761-EB9B-6145-9CBA-20F7F6B9F512}" type="sibTrans" cxnId="{F8CF971D-F85C-F44F-8843-E841AD5AB00A}">
      <dgm:prSet/>
      <dgm:spPr/>
      <dgm:t>
        <a:bodyPr/>
        <a:lstStyle/>
        <a:p>
          <a:endParaRPr lang="en-US"/>
        </a:p>
      </dgm:t>
    </dgm:pt>
    <dgm:pt modelId="{87EE5B71-0ED6-A347-83BD-F727E2289CF6}">
      <dgm:prSet phldrT="[Text]" custT="1"/>
      <dgm:spPr/>
      <dgm:t>
        <a:bodyPr/>
        <a:lstStyle/>
        <a:p>
          <a:r>
            <a:rPr lang="en-US" sz="1800" dirty="0"/>
            <a:t>RS Letter to Brunei Darussalam as of 15 March 2016; 2 June 2016; 12 August 2016</a:t>
          </a:r>
        </a:p>
      </dgm:t>
    </dgm:pt>
    <dgm:pt modelId="{92729BEC-C7F6-AE44-8E0A-5BD03BA12FA1}" type="parTrans" cxnId="{539702C4-DE99-A443-A107-D69135113B5F}">
      <dgm:prSet/>
      <dgm:spPr/>
      <dgm:t>
        <a:bodyPr/>
        <a:lstStyle/>
        <a:p>
          <a:endParaRPr lang="en-US"/>
        </a:p>
      </dgm:t>
    </dgm:pt>
    <dgm:pt modelId="{932F1E21-94D1-B64B-AE1D-9F0A06019F5E}" type="sibTrans" cxnId="{539702C4-DE99-A443-A107-D69135113B5F}">
      <dgm:prSet/>
      <dgm:spPr/>
      <dgm:t>
        <a:bodyPr/>
        <a:lstStyle/>
        <a:p>
          <a:endParaRPr lang="en-US"/>
        </a:p>
      </dgm:t>
    </dgm:pt>
    <dgm:pt modelId="{E66B95D1-1070-AF44-849E-9576943C1AAE}" type="pres">
      <dgm:prSet presAssocID="{D3914436-213F-F44A-A406-3DA7E1F3AAB9}" presName="Name0" presStyleCnt="0">
        <dgm:presLayoutVars>
          <dgm:chMax val="7"/>
          <dgm:dir/>
          <dgm:animLvl val="lvl"/>
          <dgm:resizeHandles val="exact"/>
        </dgm:presLayoutVars>
      </dgm:prSet>
      <dgm:spPr/>
    </dgm:pt>
    <dgm:pt modelId="{68E0E842-57B1-D042-B1ED-5707D66391E9}" type="pres">
      <dgm:prSet presAssocID="{F3B40B20-8318-B042-B75A-5FC6B9CF22DA}" presName="circle1" presStyleLbl="node1" presStyleIdx="0" presStyleCnt="3"/>
      <dgm:spPr/>
    </dgm:pt>
    <dgm:pt modelId="{DA4DB669-EB2B-8149-BFD3-9E0BF9A9DF6D}" type="pres">
      <dgm:prSet presAssocID="{F3B40B20-8318-B042-B75A-5FC6B9CF22DA}" presName="space" presStyleCnt="0"/>
      <dgm:spPr/>
    </dgm:pt>
    <dgm:pt modelId="{8E2E00A8-014C-874C-BBF8-C631DEE5498C}" type="pres">
      <dgm:prSet presAssocID="{F3B40B20-8318-B042-B75A-5FC6B9CF22DA}" presName="rect1" presStyleLbl="alignAcc1" presStyleIdx="0" presStyleCnt="3"/>
      <dgm:spPr/>
    </dgm:pt>
    <dgm:pt modelId="{F32C0A92-0603-BA42-9B00-218DE36219B9}" type="pres">
      <dgm:prSet presAssocID="{2F9263D1-7A86-3E4F-8E9E-D2E006A63D6D}" presName="vertSpace2" presStyleLbl="node1" presStyleIdx="0" presStyleCnt="3"/>
      <dgm:spPr/>
    </dgm:pt>
    <dgm:pt modelId="{2891BA64-03EE-7B48-8626-FDF0181ACF8F}" type="pres">
      <dgm:prSet presAssocID="{2F9263D1-7A86-3E4F-8E9E-D2E006A63D6D}" presName="circle2" presStyleLbl="node1" presStyleIdx="1" presStyleCnt="3"/>
      <dgm:spPr/>
    </dgm:pt>
    <dgm:pt modelId="{FC93B1FC-A841-8C4A-92E8-50AA2482249D}" type="pres">
      <dgm:prSet presAssocID="{2F9263D1-7A86-3E4F-8E9E-D2E006A63D6D}" presName="rect2" presStyleLbl="alignAcc1" presStyleIdx="1" presStyleCnt="3" custLinFactNeighborX="240" custLinFactNeighborY="3344"/>
      <dgm:spPr/>
    </dgm:pt>
    <dgm:pt modelId="{91618A39-2D30-3340-A681-1EF06D70FD87}" type="pres">
      <dgm:prSet presAssocID="{4F495C6B-93E9-EC43-9B60-46F7B17F1C1F}" presName="vertSpace3" presStyleLbl="node1" presStyleIdx="1" presStyleCnt="3"/>
      <dgm:spPr/>
    </dgm:pt>
    <dgm:pt modelId="{AEF3D6CE-9FE3-2B4D-931C-434C07512EAA}" type="pres">
      <dgm:prSet presAssocID="{4F495C6B-93E9-EC43-9B60-46F7B17F1C1F}" presName="circle3" presStyleLbl="node1" presStyleIdx="2" presStyleCnt="3"/>
      <dgm:spPr/>
    </dgm:pt>
    <dgm:pt modelId="{2B3BAA41-B3EE-FC46-ACEC-6D85FC5C93CE}" type="pres">
      <dgm:prSet presAssocID="{4F495C6B-93E9-EC43-9B60-46F7B17F1C1F}" presName="rect3" presStyleLbl="alignAcc1" presStyleIdx="2" presStyleCnt="3" custScaleY="103043" custLinFactNeighborX="37260" custLinFactNeighborY="78189"/>
      <dgm:spPr/>
    </dgm:pt>
    <dgm:pt modelId="{53747F43-C034-EC43-A1EF-8B5DA6777E16}" type="pres">
      <dgm:prSet presAssocID="{F3B40B20-8318-B042-B75A-5FC6B9CF22DA}" presName="rect1ParTx" presStyleLbl="alignAcc1" presStyleIdx="2" presStyleCnt="3">
        <dgm:presLayoutVars>
          <dgm:chMax val="1"/>
          <dgm:bulletEnabled val="1"/>
        </dgm:presLayoutVars>
      </dgm:prSet>
      <dgm:spPr/>
    </dgm:pt>
    <dgm:pt modelId="{F26E6FD6-FD0A-3A46-907F-477C8355D77F}" type="pres">
      <dgm:prSet presAssocID="{F3B40B20-8318-B042-B75A-5FC6B9CF22DA}" presName="rect1ChTx" presStyleLbl="alignAcc1" presStyleIdx="2" presStyleCnt="3">
        <dgm:presLayoutVars>
          <dgm:bulletEnabled val="1"/>
        </dgm:presLayoutVars>
      </dgm:prSet>
      <dgm:spPr/>
    </dgm:pt>
    <dgm:pt modelId="{E49289B5-4AD4-154E-8712-57685A22E682}" type="pres">
      <dgm:prSet presAssocID="{2F9263D1-7A86-3E4F-8E9E-D2E006A63D6D}" presName="rect2ParTx" presStyleLbl="alignAcc1" presStyleIdx="2" presStyleCnt="3">
        <dgm:presLayoutVars>
          <dgm:chMax val="1"/>
          <dgm:bulletEnabled val="1"/>
        </dgm:presLayoutVars>
      </dgm:prSet>
      <dgm:spPr/>
    </dgm:pt>
    <dgm:pt modelId="{E0377453-65CC-E644-B571-818091F70D85}" type="pres">
      <dgm:prSet presAssocID="{2F9263D1-7A86-3E4F-8E9E-D2E006A63D6D}" presName="rect2ChTx" presStyleLbl="alignAcc1" presStyleIdx="2" presStyleCnt="3" custScaleY="127804" custLinFactNeighborX="-353" custLinFactNeighborY="19868">
        <dgm:presLayoutVars>
          <dgm:bulletEnabled val="1"/>
        </dgm:presLayoutVars>
      </dgm:prSet>
      <dgm:spPr/>
    </dgm:pt>
    <dgm:pt modelId="{DD28A1E7-CFEA-8D4C-B506-80928815C645}" type="pres">
      <dgm:prSet presAssocID="{4F495C6B-93E9-EC43-9B60-46F7B17F1C1F}" presName="rect3ParTx" presStyleLbl="alignAcc1" presStyleIdx="2" presStyleCnt="3">
        <dgm:presLayoutVars>
          <dgm:chMax val="1"/>
          <dgm:bulletEnabled val="1"/>
        </dgm:presLayoutVars>
      </dgm:prSet>
      <dgm:spPr/>
    </dgm:pt>
    <dgm:pt modelId="{997526BE-BEC6-5942-98BE-4EE31E9986CF}" type="pres">
      <dgm:prSet presAssocID="{4F495C6B-93E9-EC43-9B60-46F7B17F1C1F}" presName="rect3ChTx" presStyleLbl="alignAcc1" presStyleIdx="2" presStyleCnt="3" custLinFactNeighborX="-481" custLinFactNeighborY="27536">
        <dgm:presLayoutVars>
          <dgm:bulletEnabled val="1"/>
        </dgm:presLayoutVars>
      </dgm:prSet>
      <dgm:spPr/>
    </dgm:pt>
  </dgm:ptLst>
  <dgm:cxnLst>
    <dgm:cxn modelId="{A71C72A5-5FC8-DB4B-9D0B-AA88D75BB434}" type="presOf" srcId="{9D0C0A19-54AF-0B46-B760-7CD3C95615A1}" destId="{F26E6FD6-FD0A-3A46-907F-477C8355D77F}" srcOrd="0" destOrd="0" presId="urn:microsoft.com/office/officeart/2005/8/layout/target3"/>
    <dgm:cxn modelId="{539702C4-DE99-A443-A107-D69135113B5F}" srcId="{2F9263D1-7A86-3E4F-8E9E-D2E006A63D6D}" destId="{87EE5B71-0ED6-A347-83BD-F727E2289CF6}" srcOrd="1" destOrd="0" parTransId="{92729BEC-C7F6-AE44-8E0A-5BD03BA12FA1}" sibTransId="{932F1E21-94D1-B64B-AE1D-9F0A06019F5E}"/>
    <dgm:cxn modelId="{A89FC0C0-7A3D-0744-81DA-58FBFB9CCABD}" type="presOf" srcId="{F3B40B20-8318-B042-B75A-5FC6B9CF22DA}" destId="{8E2E00A8-014C-874C-BBF8-C631DEE5498C}" srcOrd="0" destOrd="0" presId="urn:microsoft.com/office/officeart/2005/8/layout/target3"/>
    <dgm:cxn modelId="{5D15CC28-EFBA-384C-88A6-C0B3003FE4A8}" type="presOf" srcId="{4F495C6B-93E9-EC43-9B60-46F7B17F1C1F}" destId="{DD28A1E7-CFEA-8D4C-B506-80928815C645}" srcOrd="1" destOrd="0" presId="urn:microsoft.com/office/officeart/2005/8/layout/target3"/>
    <dgm:cxn modelId="{B28A5ECC-2A51-4649-8E7C-CE426C92AD0D}" type="presOf" srcId="{747D21AA-F68B-4949-B4FE-2AE67FE5364F}" destId="{997526BE-BEC6-5942-98BE-4EE31E9986CF}" srcOrd="0" destOrd="0" presId="urn:microsoft.com/office/officeart/2005/8/layout/target3"/>
    <dgm:cxn modelId="{D2B850A3-08E5-4A40-8920-A1FF499DF773}" srcId="{2F9263D1-7A86-3E4F-8E9E-D2E006A63D6D}" destId="{6234D953-764F-944E-9BB1-A71D0897ADF6}" srcOrd="0" destOrd="0" parTransId="{AED099DB-E360-C547-B9D9-5A4D2DE36244}" sibTransId="{C356956B-2783-3E40-9FBB-52FD8979C13F}"/>
    <dgm:cxn modelId="{38213A09-A610-1244-8AD2-0D0823FD83E9}" type="presOf" srcId="{4F495C6B-93E9-EC43-9B60-46F7B17F1C1F}" destId="{2B3BAA41-B3EE-FC46-ACEC-6D85FC5C93CE}" srcOrd="0" destOrd="0" presId="urn:microsoft.com/office/officeart/2005/8/layout/target3"/>
    <dgm:cxn modelId="{9976312B-09F1-8044-925A-72927308066D}" type="presOf" srcId="{2F9263D1-7A86-3E4F-8E9E-D2E006A63D6D}" destId="{E49289B5-4AD4-154E-8712-57685A22E682}" srcOrd="1" destOrd="0" presId="urn:microsoft.com/office/officeart/2005/8/layout/target3"/>
    <dgm:cxn modelId="{32787422-D1F6-9D40-B5F2-5B98C68B5A7B}" type="presOf" srcId="{87EE5B71-0ED6-A347-83BD-F727E2289CF6}" destId="{E0377453-65CC-E644-B571-818091F70D85}" srcOrd="0" destOrd="1" presId="urn:microsoft.com/office/officeart/2005/8/layout/target3"/>
    <dgm:cxn modelId="{B36D8FDB-7B65-0E40-A57E-BE1DA8984BB7}" type="presOf" srcId="{B032C236-40B0-3B4F-A2EC-97AB0177493E}" destId="{F26E6FD6-FD0A-3A46-907F-477C8355D77F}" srcOrd="0" destOrd="1" presId="urn:microsoft.com/office/officeart/2005/8/layout/target3"/>
    <dgm:cxn modelId="{7F6715E4-48EA-0945-98FD-4069ABA38F20}" type="presOf" srcId="{D3914436-213F-F44A-A406-3DA7E1F3AAB9}" destId="{E66B95D1-1070-AF44-849E-9576943C1AAE}" srcOrd="0" destOrd="0" presId="urn:microsoft.com/office/officeart/2005/8/layout/target3"/>
    <dgm:cxn modelId="{20DE5DAB-4551-2748-A57C-677746BC0E01}" type="presOf" srcId="{2F9263D1-7A86-3E4F-8E9E-D2E006A63D6D}" destId="{FC93B1FC-A841-8C4A-92E8-50AA2482249D}" srcOrd="0" destOrd="0" presId="urn:microsoft.com/office/officeart/2005/8/layout/target3"/>
    <dgm:cxn modelId="{1D5E93D0-7879-BD49-AADF-96695C8F4115}" srcId="{D3914436-213F-F44A-A406-3DA7E1F3AAB9}" destId="{2F9263D1-7A86-3E4F-8E9E-D2E006A63D6D}" srcOrd="1" destOrd="0" parTransId="{21906A84-8318-D847-9D83-743EDA65E099}" sibTransId="{A5335744-D7D6-D544-9A69-B2ABB1331E62}"/>
    <dgm:cxn modelId="{26C93567-181E-DC46-820D-CBFF5C83C850}" srcId="{F3B40B20-8318-B042-B75A-5FC6B9CF22DA}" destId="{9D0C0A19-54AF-0B46-B760-7CD3C95615A1}" srcOrd="0" destOrd="0" parTransId="{B384E05E-9A4D-EF47-B8D3-41111A09783B}" sibTransId="{746414F3-D6BC-8D4F-9AAD-288283C97429}"/>
    <dgm:cxn modelId="{42E53D11-6915-1C40-8FB5-16F858232095}" srcId="{D3914436-213F-F44A-A406-3DA7E1F3AAB9}" destId="{4F495C6B-93E9-EC43-9B60-46F7B17F1C1F}" srcOrd="2" destOrd="0" parTransId="{A69A0F53-D2FB-014A-AD95-CB29D695FA5F}" sibTransId="{5B9B3A47-9529-A94B-A829-2CCFCB896D5F}"/>
    <dgm:cxn modelId="{2EBEB3D5-4F26-5847-92E2-42AC4A6AC31F}" type="presOf" srcId="{6234D953-764F-944E-9BB1-A71D0897ADF6}" destId="{E0377453-65CC-E644-B571-818091F70D85}" srcOrd="0" destOrd="0" presId="urn:microsoft.com/office/officeart/2005/8/layout/target3"/>
    <dgm:cxn modelId="{F8CF971D-F85C-F44F-8843-E841AD5AB00A}" srcId="{4F495C6B-93E9-EC43-9B60-46F7B17F1C1F}" destId="{747D21AA-F68B-4949-B4FE-2AE67FE5364F}" srcOrd="0" destOrd="0" parTransId="{6CBF77AF-5076-3744-898A-3641526D5E7D}" sibTransId="{53EF1761-EB9B-6145-9CBA-20F7F6B9F512}"/>
    <dgm:cxn modelId="{144D573F-2B80-534B-8B11-C60B947CFE53}" srcId="{F3B40B20-8318-B042-B75A-5FC6B9CF22DA}" destId="{B032C236-40B0-3B4F-A2EC-97AB0177493E}" srcOrd="1" destOrd="0" parTransId="{8388F6BE-160E-1A45-8631-62D7D82480B9}" sibTransId="{30DADDDD-48D0-2D46-95D6-8C4D75CA3947}"/>
    <dgm:cxn modelId="{5C7F769F-6CB3-604A-AF61-047769F112BC}" srcId="{D3914436-213F-F44A-A406-3DA7E1F3AAB9}" destId="{F3B40B20-8318-B042-B75A-5FC6B9CF22DA}" srcOrd="0" destOrd="0" parTransId="{BCD47392-920B-CC47-BE6F-6BF4F8B122A3}" sibTransId="{51E6932C-A4B0-E944-B10E-06A663D15150}"/>
    <dgm:cxn modelId="{7969D1BD-1249-8B4D-873C-A44BCFB93C68}" type="presOf" srcId="{F3B40B20-8318-B042-B75A-5FC6B9CF22DA}" destId="{53747F43-C034-EC43-A1EF-8B5DA6777E16}" srcOrd="1" destOrd="0" presId="urn:microsoft.com/office/officeart/2005/8/layout/target3"/>
    <dgm:cxn modelId="{01EC98B5-724B-8B4D-BAEF-0E3810EC29D1}" type="presParOf" srcId="{E66B95D1-1070-AF44-849E-9576943C1AAE}" destId="{68E0E842-57B1-D042-B1ED-5707D66391E9}" srcOrd="0" destOrd="0" presId="urn:microsoft.com/office/officeart/2005/8/layout/target3"/>
    <dgm:cxn modelId="{D07E5AEE-D285-BC4B-9532-99580043BEA5}" type="presParOf" srcId="{E66B95D1-1070-AF44-849E-9576943C1AAE}" destId="{DA4DB669-EB2B-8149-BFD3-9E0BF9A9DF6D}" srcOrd="1" destOrd="0" presId="urn:microsoft.com/office/officeart/2005/8/layout/target3"/>
    <dgm:cxn modelId="{4126384B-0C5D-A747-8AB3-C3B24856B5D9}" type="presParOf" srcId="{E66B95D1-1070-AF44-849E-9576943C1AAE}" destId="{8E2E00A8-014C-874C-BBF8-C631DEE5498C}" srcOrd="2" destOrd="0" presId="urn:microsoft.com/office/officeart/2005/8/layout/target3"/>
    <dgm:cxn modelId="{7D77DEA5-8A37-1849-A6A1-B6312B7C3086}" type="presParOf" srcId="{E66B95D1-1070-AF44-849E-9576943C1AAE}" destId="{F32C0A92-0603-BA42-9B00-218DE36219B9}" srcOrd="3" destOrd="0" presId="urn:microsoft.com/office/officeart/2005/8/layout/target3"/>
    <dgm:cxn modelId="{4A181234-018B-2C4B-B89C-4DD976A59BC3}" type="presParOf" srcId="{E66B95D1-1070-AF44-849E-9576943C1AAE}" destId="{2891BA64-03EE-7B48-8626-FDF0181ACF8F}" srcOrd="4" destOrd="0" presId="urn:microsoft.com/office/officeart/2005/8/layout/target3"/>
    <dgm:cxn modelId="{5950962A-9835-6244-A61B-F3FFC169B437}" type="presParOf" srcId="{E66B95D1-1070-AF44-849E-9576943C1AAE}" destId="{FC93B1FC-A841-8C4A-92E8-50AA2482249D}" srcOrd="5" destOrd="0" presId="urn:microsoft.com/office/officeart/2005/8/layout/target3"/>
    <dgm:cxn modelId="{3F9FE9FA-9D79-CC4E-B2BE-1FD21DD66E86}" type="presParOf" srcId="{E66B95D1-1070-AF44-849E-9576943C1AAE}" destId="{91618A39-2D30-3340-A681-1EF06D70FD87}" srcOrd="6" destOrd="0" presId="urn:microsoft.com/office/officeart/2005/8/layout/target3"/>
    <dgm:cxn modelId="{80FCC35A-671D-824F-AEB6-39BCB8DA0E22}" type="presParOf" srcId="{E66B95D1-1070-AF44-849E-9576943C1AAE}" destId="{AEF3D6CE-9FE3-2B4D-931C-434C07512EAA}" srcOrd="7" destOrd="0" presId="urn:microsoft.com/office/officeart/2005/8/layout/target3"/>
    <dgm:cxn modelId="{68DD5AF9-5F19-CE47-BB54-18328D084C84}" type="presParOf" srcId="{E66B95D1-1070-AF44-849E-9576943C1AAE}" destId="{2B3BAA41-B3EE-FC46-ACEC-6D85FC5C93CE}" srcOrd="8" destOrd="0" presId="urn:microsoft.com/office/officeart/2005/8/layout/target3"/>
    <dgm:cxn modelId="{2E1D9EF0-64CE-514D-A2B3-A443F49F02F4}" type="presParOf" srcId="{E66B95D1-1070-AF44-849E-9576943C1AAE}" destId="{53747F43-C034-EC43-A1EF-8B5DA6777E16}" srcOrd="9" destOrd="0" presId="urn:microsoft.com/office/officeart/2005/8/layout/target3"/>
    <dgm:cxn modelId="{6686789D-2567-F849-A4DC-FAE078EC9FD3}" type="presParOf" srcId="{E66B95D1-1070-AF44-849E-9576943C1AAE}" destId="{F26E6FD6-FD0A-3A46-907F-477C8355D77F}" srcOrd="10" destOrd="0" presId="urn:microsoft.com/office/officeart/2005/8/layout/target3"/>
    <dgm:cxn modelId="{15C31D35-66CF-3547-9D22-AB2D346222CE}" type="presParOf" srcId="{E66B95D1-1070-AF44-849E-9576943C1AAE}" destId="{E49289B5-4AD4-154E-8712-57685A22E682}" srcOrd="11" destOrd="0" presId="urn:microsoft.com/office/officeart/2005/8/layout/target3"/>
    <dgm:cxn modelId="{E6FEFB44-B870-CC46-AFF4-195D2A363243}" type="presParOf" srcId="{E66B95D1-1070-AF44-849E-9576943C1AAE}" destId="{E0377453-65CC-E644-B571-818091F70D85}" srcOrd="12" destOrd="0" presId="urn:microsoft.com/office/officeart/2005/8/layout/target3"/>
    <dgm:cxn modelId="{67EB96B3-2229-7A4A-B6EC-C516170538C7}" type="presParOf" srcId="{E66B95D1-1070-AF44-849E-9576943C1AAE}" destId="{DD28A1E7-CFEA-8D4C-B506-80928815C645}" srcOrd="13" destOrd="0" presId="urn:microsoft.com/office/officeart/2005/8/layout/target3"/>
    <dgm:cxn modelId="{F637A3E3-F50A-3041-8594-7131566B05C1}" type="presParOf" srcId="{E66B95D1-1070-AF44-849E-9576943C1AAE}" destId="{997526BE-BEC6-5942-98BE-4EE31E9986CF}" srcOrd="14"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C96E1-398C-0E4C-9436-5302583D25F5}">
      <dsp:nvSpPr>
        <dsp:cNvPr id="0" name=""/>
        <dsp:cNvSpPr/>
      </dsp:nvSpPr>
      <dsp:spPr>
        <a:xfrm rot="5400000">
          <a:off x="-223353" y="225600"/>
          <a:ext cx="1489024" cy="1042317"/>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2013</a:t>
          </a:r>
        </a:p>
      </dsp:txBody>
      <dsp:txXfrm rot="-5400000">
        <a:off x="1" y="523406"/>
        <a:ext cx="1042317" cy="446707"/>
      </dsp:txXfrm>
    </dsp:sp>
    <dsp:sp modelId="{562C9488-AAAB-654F-B3CE-890B5690924F}">
      <dsp:nvSpPr>
        <dsp:cNvPr id="0" name=""/>
        <dsp:cNvSpPr/>
      </dsp:nvSpPr>
      <dsp:spPr>
        <a:xfrm rot="5400000">
          <a:off x="5273859" y="-4229295"/>
          <a:ext cx="967866" cy="9430949"/>
        </a:xfrm>
        <a:prstGeom prst="round2Same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SOM-9 in Manila discussed on the process of application for Brunei Darussalam as a new member state of CTI-CFF</a:t>
          </a:r>
        </a:p>
      </dsp:txBody>
      <dsp:txXfrm rot="-5400000">
        <a:off x="1042318" y="49493"/>
        <a:ext cx="9383702" cy="873372"/>
      </dsp:txXfrm>
    </dsp:sp>
    <dsp:sp modelId="{CE688849-9379-E942-AC86-FBE79AD800E4}">
      <dsp:nvSpPr>
        <dsp:cNvPr id="0" name=""/>
        <dsp:cNvSpPr/>
      </dsp:nvSpPr>
      <dsp:spPr>
        <a:xfrm rot="5400000">
          <a:off x="-223353" y="1533800"/>
          <a:ext cx="1489024" cy="1042317"/>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2014</a:t>
          </a:r>
        </a:p>
      </dsp:txBody>
      <dsp:txXfrm rot="-5400000">
        <a:off x="1" y="1831606"/>
        <a:ext cx="1042317" cy="446707"/>
      </dsp:txXfrm>
    </dsp:sp>
    <dsp:sp modelId="{3CBD6153-B01D-3741-992A-09817BEB5D88}">
      <dsp:nvSpPr>
        <dsp:cNvPr id="0" name=""/>
        <dsp:cNvSpPr/>
      </dsp:nvSpPr>
      <dsp:spPr>
        <a:xfrm rot="5400000">
          <a:off x="5273859" y="-2921094"/>
          <a:ext cx="967866" cy="9430949"/>
        </a:xfrm>
        <a:prstGeom prst="round2Same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n-US" sz="1600" kern="1200" dirty="0"/>
            <a:t>S-SOM in Manado agreed that Brunei Darussalam be granted the status as an Observer</a:t>
          </a:r>
        </a:p>
        <a:p>
          <a:pPr marL="171450" lvl="1" indent="-171450" algn="just" defTabSz="711200">
            <a:lnSpc>
              <a:spcPct val="90000"/>
            </a:lnSpc>
            <a:spcBef>
              <a:spcPct val="0"/>
            </a:spcBef>
            <a:spcAft>
              <a:spcPct val="15000"/>
            </a:spcAft>
            <a:buChar char="•"/>
          </a:pPr>
          <a:r>
            <a:rPr lang="en-US" sz="1600" kern="1200" dirty="0"/>
            <a:t>SOM-10 in </a:t>
          </a:r>
          <a:r>
            <a:rPr lang="en-US" sz="1600" kern="1200" dirty="0" err="1"/>
            <a:t>Dili</a:t>
          </a:r>
          <a:r>
            <a:rPr lang="en-US" sz="1600" kern="1200" dirty="0"/>
            <a:t> acknowledged the progress made by Brunei Darussalam to comply with the requirements based on Rule 21 </a:t>
          </a:r>
          <a:r>
            <a:rPr lang="en-US" sz="1600" kern="1200" dirty="0" err="1"/>
            <a:t>RoP</a:t>
          </a:r>
          <a:endParaRPr lang="en-US" sz="1600" kern="1200" dirty="0"/>
        </a:p>
      </dsp:txBody>
      <dsp:txXfrm rot="-5400000">
        <a:off x="1042318" y="1357694"/>
        <a:ext cx="9383702" cy="873372"/>
      </dsp:txXfrm>
    </dsp:sp>
    <dsp:sp modelId="{589A9799-24FD-7740-B2FF-7DE6436367C6}">
      <dsp:nvSpPr>
        <dsp:cNvPr id="0" name=""/>
        <dsp:cNvSpPr/>
      </dsp:nvSpPr>
      <dsp:spPr>
        <a:xfrm rot="5400000">
          <a:off x="-223353" y="3143215"/>
          <a:ext cx="1489024" cy="1042317"/>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2015</a:t>
          </a:r>
        </a:p>
      </dsp:txBody>
      <dsp:txXfrm rot="-5400000">
        <a:off x="1" y="3441021"/>
        <a:ext cx="1042317" cy="446707"/>
      </dsp:txXfrm>
    </dsp:sp>
    <dsp:sp modelId="{DD51B69D-5A3F-A943-8858-96C9E7EBED8C}">
      <dsp:nvSpPr>
        <dsp:cNvPr id="0" name=""/>
        <dsp:cNvSpPr/>
      </dsp:nvSpPr>
      <dsp:spPr>
        <a:xfrm rot="5400000">
          <a:off x="4972644" y="-1089489"/>
          <a:ext cx="1570295" cy="9430949"/>
        </a:xfrm>
        <a:prstGeom prst="round2Same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n-US" sz="1600" kern="1200" dirty="0">
              <a:solidFill>
                <a:schemeClr val="tx1"/>
              </a:solidFill>
            </a:rPr>
            <a:t>Brunei Darussalam had submitted the application letter along with its statement of commitment addressed to Chair of CTI COM</a:t>
          </a:r>
        </a:p>
        <a:p>
          <a:pPr marL="171450" lvl="1" indent="-171450" algn="just" defTabSz="711200">
            <a:lnSpc>
              <a:spcPct val="90000"/>
            </a:lnSpc>
            <a:spcBef>
              <a:spcPct val="0"/>
            </a:spcBef>
            <a:spcAft>
              <a:spcPct val="15000"/>
            </a:spcAft>
            <a:buChar char="•"/>
          </a:pPr>
          <a:r>
            <a:rPr lang="en-US" sz="1600" kern="1200" dirty="0">
              <a:solidFill>
                <a:schemeClr val="tx1"/>
              </a:solidFill>
            </a:rPr>
            <a:t>No objection raised by CT6 on the proposal to accept Brunei Darussalam as new member state of CTI-CFF</a:t>
          </a:r>
        </a:p>
        <a:p>
          <a:pPr marL="171450" lvl="1" indent="-171450" algn="just" defTabSz="711200">
            <a:lnSpc>
              <a:spcPct val="90000"/>
            </a:lnSpc>
            <a:spcBef>
              <a:spcPct val="0"/>
            </a:spcBef>
            <a:spcAft>
              <a:spcPct val="15000"/>
            </a:spcAft>
            <a:buChar char="•"/>
          </a:pPr>
          <a:r>
            <a:rPr lang="en-US" sz="1600" kern="1200" dirty="0">
              <a:solidFill>
                <a:schemeClr val="tx1"/>
              </a:solidFill>
            </a:rPr>
            <a:t>SOM-11 in Manado endorsed Brunei Darussalam as a new member state of CTI-CFF as a subject to the submission of the Head of State’s adoption to the CTI Leaders’ Declaration on CTI-CFF; and submission of the instrument of accession to the Agreement on the establishment of CTI-CFF Regional Secretariat</a:t>
          </a:r>
        </a:p>
      </dsp:txBody>
      <dsp:txXfrm rot="-5400000">
        <a:off x="1042318" y="2917492"/>
        <a:ext cx="9354294" cy="14169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E9F2B-7DD2-BA40-B533-9BF29630004D}">
      <dsp:nvSpPr>
        <dsp:cNvPr id="0" name=""/>
        <dsp:cNvSpPr/>
      </dsp:nvSpPr>
      <dsp:spPr>
        <a:xfrm>
          <a:off x="626534" y="1014"/>
          <a:ext cx="4233514" cy="174482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bg1"/>
              </a:solidFill>
            </a:rPr>
            <a:t>Submission of the Head of </a:t>
          </a:r>
          <a:r>
            <a:rPr lang="en-US" sz="1800" b="1" u="none" kern="1200" dirty="0">
              <a:solidFill>
                <a:schemeClr val="bg1"/>
              </a:solidFill>
            </a:rPr>
            <a:t>State’s adoption to the CTI Leaders’ Declaration on CTI-CFF</a:t>
          </a:r>
        </a:p>
      </dsp:txBody>
      <dsp:txXfrm>
        <a:off x="1246518" y="256537"/>
        <a:ext cx="2993546" cy="1233777"/>
      </dsp:txXfrm>
    </dsp:sp>
    <dsp:sp modelId="{57E4FFD2-C2FF-514F-947D-8D3F6A824B65}">
      <dsp:nvSpPr>
        <dsp:cNvPr id="0" name=""/>
        <dsp:cNvSpPr/>
      </dsp:nvSpPr>
      <dsp:spPr>
        <a:xfrm>
          <a:off x="2319603" y="1864471"/>
          <a:ext cx="847377" cy="847377"/>
        </a:xfrm>
        <a:prstGeom prst="mathPlus">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431923" y="2188508"/>
        <a:ext cx="622737" cy="199303"/>
      </dsp:txXfrm>
    </dsp:sp>
    <dsp:sp modelId="{29C2A112-A6A5-6D40-B8E7-D0D79E80A1B5}">
      <dsp:nvSpPr>
        <dsp:cNvPr id="0" name=""/>
        <dsp:cNvSpPr/>
      </dsp:nvSpPr>
      <dsp:spPr>
        <a:xfrm>
          <a:off x="642320" y="2830482"/>
          <a:ext cx="4201942" cy="1901369"/>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FFFF"/>
              </a:solidFill>
            </a:rPr>
            <a:t>Submission of the instrument of accession to the Agreement on the establishment of CTI-CFF Regional Secretariat</a:t>
          </a:r>
        </a:p>
      </dsp:txBody>
      <dsp:txXfrm>
        <a:off x="1257680" y="3108931"/>
        <a:ext cx="2971222" cy="1344471"/>
      </dsp:txXfrm>
    </dsp:sp>
    <dsp:sp modelId="{B0CBDEDA-6ED8-6A4D-A06B-07F3D0F3DFFE}">
      <dsp:nvSpPr>
        <dsp:cNvPr id="0" name=""/>
        <dsp:cNvSpPr/>
      </dsp:nvSpPr>
      <dsp:spPr>
        <a:xfrm rot="21577648">
          <a:off x="5225268" y="2076033"/>
          <a:ext cx="774299" cy="543490"/>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5225270" y="2185261"/>
        <a:ext cx="611252" cy="326094"/>
      </dsp:txXfrm>
    </dsp:sp>
    <dsp:sp modelId="{54FD3A59-22C1-3641-9EA6-2A510D7160D7}">
      <dsp:nvSpPr>
        <dsp:cNvPr id="0" name=""/>
        <dsp:cNvSpPr/>
      </dsp:nvSpPr>
      <dsp:spPr>
        <a:xfrm>
          <a:off x="6320925" y="702899"/>
          <a:ext cx="3288819" cy="325916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r>
            <a:rPr lang="en-US" sz="3100" kern="1200" dirty="0"/>
            <a:t>Brunei Darussalam as a new member state of CTI-CFF</a:t>
          </a:r>
        </a:p>
      </dsp:txBody>
      <dsp:txXfrm>
        <a:off x="6802561" y="1180192"/>
        <a:ext cx="2325547" cy="23045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E0E842-57B1-D042-B1ED-5707D66391E9}">
      <dsp:nvSpPr>
        <dsp:cNvPr id="0" name=""/>
        <dsp:cNvSpPr/>
      </dsp:nvSpPr>
      <dsp:spPr>
        <a:xfrm>
          <a:off x="0" y="0"/>
          <a:ext cx="4114801" cy="4114801"/>
        </a:xfrm>
        <a:prstGeom prst="pie">
          <a:avLst>
            <a:gd name="adj1" fmla="val 5400000"/>
            <a:gd name="adj2" fmla="val 1620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E2E00A8-014C-874C-BBF8-C631DEE5498C}">
      <dsp:nvSpPr>
        <dsp:cNvPr id="0" name=""/>
        <dsp:cNvSpPr/>
      </dsp:nvSpPr>
      <dsp:spPr>
        <a:xfrm>
          <a:off x="2057400" y="0"/>
          <a:ext cx="7188199" cy="4114801"/>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rgbClr val="028184"/>
              </a:solidFill>
            </a:rPr>
            <a:t>Courtesy Visit to Brunei Darussalam </a:t>
          </a:r>
        </a:p>
      </dsp:txBody>
      <dsp:txXfrm>
        <a:off x="2057400" y="0"/>
        <a:ext cx="3594099" cy="1234442"/>
      </dsp:txXfrm>
    </dsp:sp>
    <dsp:sp modelId="{2891BA64-03EE-7B48-8626-FDF0181ACF8F}">
      <dsp:nvSpPr>
        <dsp:cNvPr id="0" name=""/>
        <dsp:cNvSpPr/>
      </dsp:nvSpPr>
      <dsp:spPr>
        <a:xfrm>
          <a:off x="720091" y="1234442"/>
          <a:ext cx="2674617" cy="2674617"/>
        </a:xfrm>
        <a:prstGeom prst="pie">
          <a:avLst>
            <a:gd name="adj1" fmla="val 5400000"/>
            <a:gd name="adj2" fmla="val 1620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C93B1FC-A841-8C4A-92E8-50AA2482249D}">
      <dsp:nvSpPr>
        <dsp:cNvPr id="0" name=""/>
        <dsp:cNvSpPr/>
      </dsp:nvSpPr>
      <dsp:spPr>
        <a:xfrm>
          <a:off x="2057400" y="1323882"/>
          <a:ext cx="7188199" cy="2674617"/>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rgbClr val="028184"/>
              </a:solidFill>
            </a:rPr>
            <a:t>Series of Formal Communication</a:t>
          </a:r>
        </a:p>
      </dsp:txBody>
      <dsp:txXfrm>
        <a:off x="2057400" y="1323882"/>
        <a:ext cx="3594099" cy="1234438"/>
      </dsp:txXfrm>
    </dsp:sp>
    <dsp:sp modelId="{AEF3D6CE-9FE3-2B4D-931C-434C07512EAA}">
      <dsp:nvSpPr>
        <dsp:cNvPr id="0" name=""/>
        <dsp:cNvSpPr/>
      </dsp:nvSpPr>
      <dsp:spPr>
        <a:xfrm>
          <a:off x="1440180" y="2468881"/>
          <a:ext cx="1234439" cy="1234439"/>
        </a:xfrm>
        <a:prstGeom prst="pie">
          <a:avLst>
            <a:gd name="adj1" fmla="val 5400000"/>
            <a:gd name="adj2" fmla="val 1620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2B3BAA41-B3EE-FC46-ACEC-6D85FC5C93CE}">
      <dsp:nvSpPr>
        <dsp:cNvPr id="0" name=""/>
        <dsp:cNvSpPr/>
      </dsp:nvSpPr>
      <dsp:spPr>
        <a:xfrm>
          <a:off x="2057400" y="2842797"/>
          <a:ext cx="7188199" cy="1272003"/>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rgbClr val="028184"/>
              </a:solidFill>
            </a:rPr>
            <a:t>Consultation &amp; Sharing Information</a:t>
          </a:r>
        </a:p>
      </dsp:txBody>
      <dsp:txXfrm>
        <a:off x="2057400" y="2842797"/>
        <a:ext cx="3594099" cy="1272003"/>
      </dsp:txXfrm>
    </dsp:sp>
    <dsp:sp modelId="{F26E6FD6-FD0A-3A46-907F-477C8355D77F}">
      <dsp:nvSpPr>
        <dsp:cNvPr id="0" name=""/>
        <dsp:cNvSpPr/>
      </dsp:nvSpPr>
      <dsp:spPr>
        <a:xfrm>
          <a:off x="5651500" y="0"/>
          <a:ext cx="3594099" cy="1234442"/>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30 April – 1 May 2015</a:t>
          </a:r>
        </a:p>
        <a:p>
          <a:pPr marL="171450" lvl="1" indent="-171450" algn="l" defTabSz="800100">
            <a:lnSpc>
              <a:spcPct val="90000"/>
            </a:lnSpc>
            <a:spcBef>
              <a:spcPct val="0"/>
            </a:spcBef>
            <a:spcAft>
              <a:spcPct val="15000"/>
            </a:spcAft>
            <a:buChar char="•"/>
          </a:pPr>
          <a:r>
            <a:rPr lang="en-US" sz="1800" kern="1200" dirty="0"/>
            <a:t>Consultation &amp; exchange views with Dept. Fisheries of Ministry of Industry and Primary Resources</a:t>
          </a:r>
        </a:p>
      </dsp:txBody>
      <dsp:txXfrm>
        <a:off x="5651500" y="0"/>
        <a:ext cx="3594099" cy="1234442"/>
      </dsp:txXfrm>
    </dsp:sp>
    <dsp:sp modelId="{E0377453-65CC-E644-B571-818091F70D85}">
      <dsp:nvSpPr>
        <dsp:cNvPr id="0" name=""/>
        <dsp:cNvSpPr/>
      </dsp:nvSpPr>
      <dsp:spPr>
        <a:xfrm>
          <a:off x="5638813" y="1308089"/>
          <a:ext cx="3594099" cy="1577662"/>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COM Chair Letter to Brunei Darussalam &amp; member countries</a:t>
          </a:r>
        </a:p>
        <a:p>
          <a:pPr marL="171450" lvl="1" indent="-171450" algn="l" defTabSz="800100">
            <a:lnSpc>
              <a:spcPct val="90000"/>
            </a:lnSpc>
            <a:spcBef>
              <a:spcPct val="0"/>
            </a:spcBef>
            <a:spcAft>
              <a:spcPct val="15000"/>
            </a:spcAft>
            <a:buChar char="•"/>
          </a:pPr>
          <a:r>
            <a:rPr lang="en-US" sz="1800" kern="1200" dirty="0"/>
            <a:t>RS Letter to Brunei Darussalam as of 15 March 2016; 2 June 2016; 12 August 2016</a:t>
          </a:r>
        </a:p>
      </dsp:txBody>
      <dsp:txXfrm>
        <a:off x="5638813" y="1308089"/>
        <a:ext cx="3594099" cy="1577662"/>
      </dsp:txXfrm>
    </dsp:sp>
    <dsp:sp modelId="{997526BE-BEC6-5942-98BE-4EE31E9986CF}">
      <dsp:nvSpPr>
        <dsp:cNvPr id="0" name=""/>
        <dsp:cNvSpPr/>
      </dsp:nvSpPr>
      <dsp:spPr>
        <a:xfrm>
          <a:off x="5634212" y="2808796"/>
          <a:ext cx="3594099" cy="1234439"/>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Occurred between staff of RS and Ministry of Primary Resources and Tourism</a:t>
          </a:r>
        </a:p>
      </dsp:txBody>
      <dsp:txXfrm>
        <a:off x="5634212" y="2808796"/>
        <a:ext cx="3594099" cy="123443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899868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3759630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03011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570468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300107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15479D-D6E2-49DB-9BB7-0D907BCA7389}"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81823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15479D-D6E2-49DB-9BB7-0D907BCA7389}" type="datetimeFigureOut">
              <a:rPr lang="en-US" smtClean="0"/>
              <a:t>10/29/2016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10772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15479D-D6E2-49DB-9BB7-0D907BCA7389}" type="datetimeFigureOut">
              <a:rPr lang="en-US" smtClean="0"/>
              <a:t>10/29/2016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21395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15479D-D6E2-49DB-9BB7-0D907BCA7389}" type="datetimeFigureOut">
              <a:rPr lang="en-US" smtClean="0"/>
              <a:t>10/29/2016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095607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15479D-D6E2-49DB-9BB7-0D907BCA7389}"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21826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15479D-D6E2-49DB-9BB7-0D907BCA7389}"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2306759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15479D-D6E2-49DB-9BB7-0D907BCA7389}" type="datetimeFigureOut">
              <a:rPr lang="en-US" smtClean="0"/>
              <a:t>10/29/2016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284E6-C3CA-451B-A1DF-2AED335C46B8}" type="slidenum">
              <a:rPr lang="en-US" smtClean="0"/>
              <a:t>‹#›</a:t>
            </a:fld>
            <a:endParaRPr lang="en-US"/>
          </a:p>
        </p:txBody>
      </p:sp>
    </p:spTree>
    <p:extLst>
      <p:ext uri="{BB962C8B-B14F-4D97-AF65-F5344CB8AC3E}">
        <p14:creationId xmlns:p14="http://schemas.microsoft.com/office/powerpoint/2010/main" val="4224526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7" name="TextBox 6"/>
          <p:cNvSpPr txBox="1"/>
          <p:nvPr/>
        </p:nvSpPr>
        <p:spPr>
          <a:xfrm>
            <a:off x="4800600" y="575421"/>
            <a:ext cx="7391400" cy="1200329"/>
          </a:xfrm>
          <a:prstGeom prst="rect">
            <a:avLst/>
          </a:prstGeom>
          <a:noFill/>
        </p:spPr>
        <p:txBody>
          <a:bodyPr wrap="square" rtlCol="0">
            <a:spAutoFit/>
          </a:bodyPr>
          <a:lstStyle/>
          <a:p>
            <a:pPr algn="ctr"/>
            <a:r>
              <a:rPr lang="en-US" sz="2400" b="1" dirty="0">
                <a:latin typeface="Tw Cen MT" panose="020B0602020104020603" pitchFamily="34" charset="0"/>
              </a:rPr>
              <a:t>The 12</a:t>
            </a:r>
            <a:r>
              <a:rPr lang="en-US" sz="2400" b="1" baseline="30000" dirty="0">
                <a:latin typeface="Tw Cen MT" panose="020B0602020104020603" pitchFamily="34" charset="0"/>
              </a:rPr>
              <a:t>th</a:t>
            </a:r>
            <a:r>
              <a:rPr lang="en-US" sz="2400" b="1" dirty="0">
                <a:latin typeface="Tw Cen MT" panose="020B0602020104020603" pitchFamily="34" charset="0"/>
              </a:rPr>
              <a:t> Senior Officials’ Meeting (SOM-12)</a:t>
            </a:r>
          </a:p>
          <a:p>
            <a:pPr algn="ctr"/>
            <a:r>
              <a:rPr lang="en-US" sz="2400" b="1" dirty="0">
                <a:latin typeface="Tw Cen MT" panose="020B0602020104020603" pitchFamily="34" charset="0"/>
              </a:rPr>
              <a:t>1-2 November 2016</a:t>
            </a:r>
          </a:p>
          <a:p>
            <a:pPr algn="ctr"/>
            <a:r>
              <a:rPr lang="en-US" sz="2400" b="1" dirty="0">
                <a:latin typeface="Tw Cen MT" panose="020B0602020104020603" pitchFamily="34" charset="0"/>
              </a:rPr>
              <a:t>Port Moresby – Papua New Guinea</a:t>
            </a:r>
          </a:p>
        </p:txBody>
      </p:sp>
      <p:sp>
        <p:nvSpPr>
          <p:cNvPr id="9" name="TextBox 8"/>
          <p:cNvSpPr txBox="1"/>
          <p:nvPr/>
        </p:nvSpPr>
        <p:spPr>
          <a:xfrm>
            <a:off x="5730240" y="2240149"/>
            <a:ext cx="6461760" cy="1200329"/>
          </a:xfrm>
          <a:prstGeom prst="rect">
            <a:avLst/>
          </a:prstGeom>
          <a:noFill/>
        </p:spPr>
        <p:txBody>
          <a:bodyPr wrap="square" rtlCol="0">
            <a:spAutoFit/>
          </a:bodyPr>
          <a:lstStyle/>
          <a:p>
            <a:pPr algn="ctr"/>
            <a:r>
              <a:rPr lang="en-GB" sz="2400" b="1" dirty="0">
                <a:latin typeface="Tw Cen MT" panose="020B0602020104020603" pitchFamily="34" charset="0"/>
              </a:rPr>
              <a:t>Session 4: </a:t>
            </a:r>
          </a:p>
          <a:p>
            <a:pPr algn="ctr"/>
            <a:r>
              <a:rPr lang="en-GB" sz="2400" b="1" dirty="0">
                <a:latin typeface="Tw Cen MT" panose="020B0602020104020603" pitchFamily="34" charset="0"/>
              </a:rPr>
              <a:t>The Updated Status of Brunei Darussalam as A New Member State of CTI-CFF</a:t>
            </a:r>
          </a:p>
        </p:txBody>
      </p:sp>
      <p:sp>
        <p:nvSpPr>
          <p:cNvPr id="10" name="TextBox 9"/>
          <p:cNvSpPr txBox="1"/>
          <p:nvPr/>
        </p:nvSpPr>
        <p:spPr>
          <a:xfrm>
            <a:off x="5872701" y="3962932"/>
            <a:ext cx="6461760" cy="1015663"/>
          </a:xfrm>
          <a:prstGeom prst="rect">
            <a:avLst/>
          </a:prstGeom>
          <a:noFill/>
        </p:spPr>
        <p:txBody>
          <a:bodyPr wrap="square" rtlCol="0">
            <a:spAutoFit/>
          </a:bodyPr>
          <a:lstStyle/>
          <a:p>
            <a:pPr algn="ctr"/>
            <a:r>
              <a:rPr lang="en-US" sz="2000" b="1" dirty="0" err="1">
                <a:latin typeface="+mj-lt"/>
              </a:rPr>
              <a:t>Widi</a:t>
            </a:r>
            <a:r>
              <a:rPr lang="en-US" sz="2000" b="1" dirty="0">
                <a:latin typeface="+mj-lt"/>
              </a:rPr>
              <a:t> A. </a:t>
            </a:r>
            <a:r>
              <a:rPr lang="en-US" sz="2000" b="1" dirty="0" err="1">
                <a:latin typeface="+mj-lt"/>
              </a:rPr>
              <a:t>Pratikto</a:t>
            </a:r>
            <a:r>
              <a:rPr lang="en-US" sz="2000" b="1" dirty="0">
                <a:latin typeface="+mj-lt"/>
              </a:rPr>
              <a:t> Ph.D.</a:t>
            </a:r>
          </a:p>
          <a:p>
            <a:pPr algn="ctr"/>
            <a:r>
              <a:rPr lang="en-US" sz="2000" b="1" dirty="0">
                <a:latin typeface="+mj-lt"/>
              </a:rPr>
              <a:t>CTI-CFF Regional Secretariat</a:t>
            </a:r>
          </a:p>
          <a:p>
            <a:pPr algn="ctr"/>
            <a:r>
              <a:rPr lang="en-US" sz="2000" b="1" dirty="0">
                <a:latin typeface="+mj-lt"/>
              </a:rPr>
              <a:t>1 November 2016</a:t>
            </a:r>
          </a:p>
        </p:txBody>
      </p:sp>
    </p:spTree>
    <p:extLst>
      <p:ext uri="{BB962C8B-B14F-4D97-AF65-F5344CB8AC3E}">
        <p14:creationId xmlns:p14="http://schemas.microsoft.com/office/powerpoint/2010/main" val="112956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3" y="36512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Tw Cen MT" panose="020B0602020104020603" pitchFamily="34" charset="0"/>
              </a:rPr>
              <a:t>BACKGROUND</a:t>
            </a:r>
          </a:p>
        </p:txBody>
      </p:sp>
      <p:graphicFrame>
        <p:nvGraphicFramePr>
          <p:cNvPr id="2" name="Diagram 1"/>
          <p:cNvGraphicFramePr/>
          <p:nvPr>
            <p:extLst>
              <p:ext uri="{D42A27DB-BD31-4B8C-83A1-F6EECF244321}">
                <p14:modId xmlns:p14="http://schemas.microsoft.com/office/powerpoint/2010/main" val="2770069567"/>
              </p:ext>
            </p:extLst>
          </p:nvPr>
        </p:nvGraphicFramePr>
        <p:xfrm>
          <a:off x="778933" y="1524000"/>
          <a:ext cx="10473267" cy="44111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19885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55" y="0"/>
            <a:ext cx="12195655" cy="6858000"/>
          </a:xfrm>
        </p:spPr>
      </p:pic>
      <p:sp>
        <p:nvSpPr>
          <p:cNvPr id="5" name="Title 1"/>
          <p:cNvSpPr txBox="1">
            <a:spLocks/>
          </p:cNvSpPr>
          <p:nvPr/>
        </p:nvSpPr>
        <p:spPr>
          <a:xfrm>
            <a:off x="1524003" y="17886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Tw Cen MT" panose="020B0602020104020603" pitchFamily="34" charset="0"/>
              </a:rPr>
              <a:t>REQUIREMENT OF ACCEPTANCE</a:t>
            </a:r>
          </a:p>
        </p:txBody>
      </p:sp>
      <p:graphicFrame>
        <p:nvGraphicFramePr>
          <p:cNvPr id="4" name="Diagram 3"/>
          <p:cNvGraphicFramePr/>
          <p:nvPr>
            <p:extLst>
              <p:ext uri="{D42A27DB-BD31-4B8C-83A1-F6EECF244321}">
                <p14:modId xmlns:p14="http://schemas.microsoft.com/office/powerpoint/2010/main" val="2798193825"/>
              </p:ext>
            </p:extLst>
          </p:nvPr>
        </p:nvGraphicFramePr>
        <p:xfrm>
          <a:off x="999066" y="1413933"/>
          <a:ext cx="9652001" cy="47328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81099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668869" y="144993"/>
            <a:ext cx="10515600" cy="11080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Tw Cen MT" panose="020B0602020104020603" pitchFamily="34" charset="0"/>
              </a:rPr>
              <a:t>EFFORTS</a:t>
            </a:r>
          </a:p>
        </p:txBody>
      </p:sp>
      <p:sp>
        <p:nvSpPr>
          <p:cNvPr id="6" name="TextBox 5"/>
          <p:cNvSpPr txBox="1"/>
          <p:nvPr/>
        </p:nvSpPr>
        <p:spPr>
          <a:xfrm>
            <a:off x="728133" y="1318154"/>
            <a:ext cx="10955867" cy="1080296"/>
          </a:xfrm>
          <a:prstGeom prst="rect">
            <a:avLst/>
          </a:prstGeom>
          <a:noFill/>
        </p:spPr>
        <p:txBody>
          <a:bodyPr wrap="square" rtlCol="0">
            <a:spAutoFit/>
          </a:bodyPr>
          <a:lstStyle/>
          <a:p>
            <a:pPr algn="just">
              <a:lnSpc>
                <a:spcPct val="120000"/>
              </a:lnSpc>
            </a:pPr>
            <a:r>
              <a:rPr lang="en-US" dirty="0"/>
              <a:t>The efforts of Regional Secretariat towards the acceptance of Brunei Darussalam as a new member state of CTI-CFF</a:t>
            </a:r>
          </a:p>
          <a:p>
            <a:pPr algn="just">
              <a:lnSpc>
                <a:spcPct val="120000"/>
              </a:lnSpc>
            </a:pPr>
            <a:endParaRPr lang="en-US" dirty="0"/>
          </a:p>
          <a:p>
            <a:pPr algn="just">
              <a:lnSpc>
                <a:spcPct val="120000"/>
              </a:lnSpc>
            </a:pPr>
            <a:endParaRPr lang="en-US" dirty="0"/>
          </a:p>
        </p:txBody>
      </p:sp>
      <p:graphicFrame>
        <p:nvGraphicFramePr>
          <p:cNvPr id="4" name="Diagram 3"/>
          <p:cNvGraphicFramePr/>
          <p:nvPr>
            <p:extLst>
              <p:ext uri="{D42A27DB-BD31-4B8C-83A1-F6EECF244321}">
                <p14:modId xmlns:p14="http://schemas.microsoft.com/office/powerpoint/2010/main" val="1746781174"/>
              </p:ext>
            </p:extLst>
          </p:nvPr>
        </p:nvGraphicFramePr>
        <p:xfrm>
          <a:off x="795866" y="1981200"/>
          <a:ext cx="9245600" cy="4114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95858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3" y="36512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Tw Cen MT" panose="020B0602020104020603" pitchFamily="34" charset="0"/>
              </a:rPr>
              <a:t>PROGRESS</a:t>
            </a:r>
          </a:p>
        </p:txBody>
      </p:sp>
      <p:sp>
        <p:nvSpPr>
          <p:cNvPr id="6" name="TextBox 5"/>
          <p:cNvSpPr txBox="1"/>
          <p:nvPr/>
        </p:nvSpPr>
        <p:spPr>
          <a:xfrm>
            <a:off x="838200" y="1589088"/>
            <a:ext cx="10045521" cy="4883388"/>
          </a:xfrm>
          <a:prstGeom prst="rect">
            <a:avLst/>
          </a:prstGeom>
          <a:noFill/>
        </p:spPr>
        <p:txBody>
          <a:bodyPr wrap="square" rtlCol="0">
            <a:spAutoFit/>
          </a:bodyPr>
          <a:lstStyle/>
          <a:p>
            <a:pPr marL="285750" indent="-285750" algn="just">
              <a:lnSpc>
                <a:spcPct val="120000"/>
              </a:lnSpc>
              <a:buFont typeface="Arial"/>
              <a:buChar char="•"/>
            </a:pPr>
            <a:r>
              <a:rPr lang="en-US" sz="2000" dirty="0"/>
              <a:t>A series of communication during 2015-2016 was carried out by Regional Secretariat through its letter addressed to the Minister of Primary Resource and Tourism of Brunei Darussalam.</a:t>
            </a:r>
          </a:p>
          <a:p>
            <a:pPr algn="just">
              <a:lnSpc>
                <a:spcPct val="120000"/>
              </a:lnSpc>
            </a:pPr>
            <a:endParaRPr lang="en-US" sz="2000" dirty="0"/>
          </a:p>
          <a:p>
            <a:pPr marL="285750" indent="-285750" algn="just">
              <a:lnSpc>
                <a:spcPct val="120000"/>
              </a:lnSpc>
              <a:buFont typeface="Arial"/>
              <a:buChar char="•"/>
            </a:pPr>
            <a:r>
              <a:rPr lang="en-US" sz="2000" dirty="0"/>
              <a:t>It was aimed to obtain the development status of Brunei Darussalam’s acceptance as a new member state of CTI-CFF to be reported in SOM-12.</a:t>
            </a:r>
          </a:p>
          <a:p>
            <a:pPr algn="just">
              <a:lnSpc>
                <a:spcPct val="120000"/>
              </a:lnSpc>
            </a:pPr>
            <a:endParaRPr lang="en-US" sz="2000" dirty="0"/>
          </a:p>
          <a:p>
            <a:pPr marL="285750" indent="-285750" algn="just">
              <a:lnSpc>
                <a:spcPct val="120000"/>
              </a:lnSpc>
              <a:buFont typeface="Arial"/>
              <a:buChar char="•"/>
            </a:pPr>
            <a:r>
              <a:rPr lang="en-US" sz="2000" dirty="0"/>
              <a:t>Referring to letter IKAN/96 CTI CFF as of 15 September 2016, sent by Permanent Secretary Ministry of Primary Resources and Tourism Brunei Darussalam, it is officially confirmed that due to unavoidable circumstances, Brunei Darussalam need to put the said application mentioned in SOM-11 decision on hold at this moment. The Ministry will inform the Regional Secretariat accordingly once Brunei Darussalam ready to join CTI-CFF.</a:t>
            </a:r>
          </a:p>
          <a:p>
            <a:pPr algn="just">
              <a:lnSpc>
                <a:spcPct val="120000"/>
              </a:lnSpc>
            </a:pPr>
            <a:endParaRPr lang="en-US" sz="2000" dirty="0"/>
          </a:p>
        </p:txBody>
      </p:sp>
    </p:spTree>
    <p:extLst>
      <p:ext uri="{BB962C8B-B14F-4D97-AF65-F5344CB8AC3E}">
        <p14:creationId xmlns:p14="http://schemas.microsoft.com/office/powerpoint/2010/main" val="2625455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3" y="36512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Tw Cen MT" panose="020B0602020104020603" pitchFamily="34" charset="0"/>
              </a:rPr>
              <a:t>RECOMMENDATION</a:t>
            </a:r>
          </a:p>
        </p:txBody>
      </p:sp>
      <p:sp>
        <p:nvSpPr>
          <p:cNvPr id="6" name="TextBox 5"/>
          <p:cNvSpPr txBox="1"/>
          <p:nvPr/>
        </p:nvSpPr>
        <p:spPr>
          <a:xfrm>
            <a:off x="863600" y="1745721"/>
            <a:ext cx="10193867" cy="3724096"/>
          </a:xfrm>
          <a:prstGeom prst="rect">
            <a:avLst/>
          </a:prstGeom>
          <a:noFill/>
        </p:spPr>
        <p:txBody>
          <a:bodyPr wrap="square" rtlCol="0">
            <a:spAutoFit/>
          </a:bodyPr>
          <a:lstStyle/>
          <a:p>
            <a:pPr marL="285750" indent="-285750" algn="just">
              <a:lnSpc>
                <a:spcPct val="120000"/>
              </a:lnSpc>
              <a:buFont typeface="Arial"/>
              <a:buChar char="•"/>
            </a:pPr>
            <a:r>
              <a:rPr lang="en-US" sz="2000" dirty="0"/>
              <a:t>To acknowledge and appreciate Brunei Darussalam’s statement pertaining the development status of acceptance of Brunei Darussalam as a new member state of CTI-CFF as mandated in SOM-11.</a:t>
            </a:r>
          </a:p>
          <a:p>
            <a:pPr marL="285750" indent="-285750" algn="just">
              <a:lnSpc>
                <a:spcPct val="120000"/>
              </a:lnSpc>
              <a:buFont typeface="Arial"/>
              <a:buChar char="•"/>
            </a:pPr>
            <a:endParaRPr lang="en-US" sz="2000" dirty="0"/>
          </a:p>
          <a:p>
            <a:pPr marL="285750" indent="-285750" algn="just">
              <a:lnSpc>
                <a:spcPct val="120000"/>
              </a:lnSpc>
              <a:buFont typeface="Arial"/>
              <a:buChar char="•"/>
            </a:pPr>
            <a:r>
              <a:rPr lang="en-US" sz="2000" dirty="0"/>
              <a:t>To task Regional Secretariat to follow up with the Government of Brunei Darussalam on the CT6 endorsement on Brunei Darussalam as a subject to the submission of the Head of State’s adoption to the CTI Leaders’ Declaration on CTI-CFF; and the submission of the Instrument of Accession to the Agreement on the Establishment of CTI-CFF Regional Secretariat to the Depository accordingly.</a:t>
            </a:r>
          </a:p>
          <a:p>
            <a:endParaRPr lang="en-US" sz="2000" dirty="0"/>
          </a:p>
        </p:txBody>
      </p:sp>
    </p:spTree>
    <p:extLst>
      <p:ext uri="{BB962C8B-B14F-4D97-AF65-F5344CB8AC3E}">
        <p14:creationId xmlns:p14="http://schemas.microsoft.com/office/powerpoint/2010/main" val="3431457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9618"/>
          </a:xfrm>
        </p:spPr>
      </p:pic>
    </p:spTree>
    <p:extLst>
      <p:ext uri="{BB962C8B-B14F-4D97-AF65-F5344CB8AC3E}">
        <p14:creationId xmlns:p14="http://schemas.microsoft.com/office/powerpoint/2010/main" val="912884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925</TotalTime>
  <Words>542</Words>
  <Application>Microsoft Office PowerPoint</Application>
  <PresentationFormat>Widescreen</PresentationFormat>
  <Paragraphs>42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Tw Cen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reihan raisuli</dc:creator>
  <cp:lastModifiedBy>ILHAM PERINTIS</cp:lastModifiedBy>
  <cp:revision>60</cp:revision>
  <dcterms:created xsi:type="dcterms:W3CDTF">2016-09-05T19:41:43Z</dcterms:created>
  <dcterms:modified xsi:type="dcterms:W3CDTF">2016-10-29T09:11:21Z</dcterms:modified>
</cp:coreProperties>
</file>